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" name="Shape 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2362200" y="6079066"/>
            <a:ext cx="4419600" cy="127001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/>
          <p:nvPr>
            <p:ph type="body" sz="quarter" idx="1"/>
          </p:nvPr>
        </p:nvSpPr>
        <p:spPr>
          <a:xfrm>
            <a:off x="2362200" y="6079066"/>
            <a:ext cx="4419600" cy="127001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Title Text"/>
          <p:cNvSpPr txBox="1"/>
          <p:nvPr>
            <p:ph type="title"/>
          </p:nvPr>
        </p:nvSpPr>
        <p:spPr>
          <a:xfrm>
            <a:off x="2480733" y="1769533"/>
            <a:ext cx="4191001" cy="110066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/>
          <p:nvPr>
            <p:ph type="body" idx="1"/>
          </p:nvPr>
        </p:nvSpPr>
        <p:spPr>
          <a:xfrm>
            <a:off x="468312" y="514969"/>
            <a:ext cx="8211826" cy="4869832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/>
          <p:nvPr>
            <p:ph type="body" idx="1"/>
          </p:nvPr>
        </p:nvSpPr>
        <p:spPr>
          <a:xfrm>
            <a:off x="468312" y="514969"/>
            <a:ext cx="8211826" cy="4869832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Title Text"/>
          <p:cNvSpPr txBox="1"/>
          <p:nvPr>
            <p:ph type="title"/>
          </p:nvPr>
        </p:nvSpPr>
        <p:spPr>
          <a:xfrm>
            <a:off x="3454400" y="5740400"/>
            <a:ext cx="2175932" cy="508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r>
              <a:t>Title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8F6FC"/>
          </a:solidFill>
          <a:uFillTx/>
          <a:latin typeface="+mj-lt"/>
          <a:ea typeface="+mj-ea"/>
          <a:cs typeface="+mj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30"/>
          <p:cNvSpPr txBox="1"/>
          <p:nvPr>
            <p:ph type="body" idx="1"/>
          </p:nvPr>
        </p:nvSpPr>
        <p:spPr>
          <a:xfrm>
            <a:off x="466087" y="1215760"/>
            <a:ext cx="8211826" cy="4869832"/>
          </a:xfrm>
          <a:prstGeom prst="rect">
            <a:avLst/>
          </a:prstGeom>
        </p:spPr>
        <p:txBody>
          <a:bodyPr/>
          <a:lstStyle/>
          <a:p>
            <a:pPr marL="320842" indent="-320842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What does a prayer life do?</a:t>
            </a:r>
          </a:p>
          <a:p>
            <a:pPr lvl="1" marL="701842" indent="-320842" algn="l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Will be able to hear from God and know His will</a:t>
            </a:r>
          </a:p>
          <a:p>
            <a:pPr lvl="1" marL="701842" indent="-320842" algn="l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Will receive revelations of special needs of local assembly</a:t>
            </a:r>
          </a:p>
          <a:p>
            <a:pPr lvl="1" marL="701842" indent="-320842" algn="l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Will receive love and compassion</a:t>
            </a:r>
          </a:p>
          <a:p>
            <a:pPr lvl="1" marL="701842" indent="-320842" algn="l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Will receive anointing and unction</a:t>
            </a:r>
          </a:p>
          <a:p>
            <a:pPr lvl="1" marL="701842" indent="-320842" algn="l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Will set a good example</a:t>
            </a:r>
          </a:p>
        </p:txBody>
      </p:sp>
      <p:sp>
        <p:nvSpPr>
          <p:cNvPr id="56" name="Spending Time In Prayer"/>
          <p:cNvSpPr txBox="1"/>
          <p:nvPr/>
        </p:nvSpPr>
        <p:spPr>
          <a:xfrm>
            <a:off x="468019" y="476893"/>
            <a:ext cx="8207962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Spending Time In Prayer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30"/>
          <p:cNvSpPr txBox="1"/>
          <p:nvPr>
            <p:ph type="body" idx="1"/>
          </p:nvPr>
        </p:nvSpPr>
        <p:spPr>
          <a:xfrm>
            <a:off x="466087" y="1215760"/>
            <a:ext cx="8211826" cy="4869832"/>
          </a:xfrm>
          <a:prstGeom prst="rect">
            <a:avLst/>
          </a:prstGeom>
        </p:spPr>
        <p:txBody>
          <a:bodyPr/>
          <a:lstStyle/>
          <a:p>
            <a:pPr marL="320842" indent="-320842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Physical health is vital to well being</a:t>
            </a:r>
          </a:p>
          <a:p>
            <a:pPr marL="320842" indent="-320842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Walking is always available!</a:t>
            </a:r>
          </a:p>
        </p:txBody>
      </p:sp>
      <p:sp>
        <p:nvSpPr>
          <p:cNvPr id="59" name="Daily Exercise"/>
          <p:cNvSpPr txBox="1"/>
          <p:nvPr/>
        </p:nvSpPr>
        <p:spPr>
          <a:xfrm>
            <a:off x="468019" y="476893"/>
            <a:ext cx="8207962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Daily Exercise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30"/>
          <p:cNvSpPr txBox="1"/>
          <p:nvPr>
            <p:ph type="body" idx="1"/>
          </p:nvPr>
        </p:nvSpPr>
        <p:spPr>
          <a:xfrm>
            <a:off x="466087" y="1215760"/>
            <a:ext cx="8211826" cy="4869832"/>
          </a:xfrm>
          <a:prstGeom prst="rect">
            <a:avLst/>
          </a:prstGeom>
        </p:spPr>
        <p:txBody>
          <a:bodyPr/>
          <a:lstStyle/>
          <a:p>
            <a:pPr marL="320842" indent="-320842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Follow daily schedule faithfully</a:t>
            </a:r>
          </a:p>
          <a:p>
            <a:pPr marL="320842" indent="-320842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Inquire about when meals will be served</a:t>
            </a:r>
          </a:p>
          <a:p>
            <a:pPr marL="320842" indent="-320842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 careful not to sleep to late</a:t>
            </a:r>
          </a:p>
        </p:txBody>
      </p:sp>
      <p:sp>
        <p:nvSpPr>
          <p:cNvPr id="62" name="Daily Exercise"/>
          <p:cNvSpPr txBox="1"/>
          <p:nvPr/>
        </p:nvSpPr>
        <p:spPr>
          <a:xfrm>
            <a:off x="468019" y="476893"/>
            <a:ext cx="8207962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Daily Exercise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30"/>
          <p:cNvSpPr txBox="1"/>
          <p:nvPr>
            <p:ph type="body" idx="1"/>
          </p:nvPr>
        </p:nvSpPr>
        <p:spPr>
          <a:xfrm>
            <a:off x="466087" y="1215760"/>
            <a:ext cx="8211826" cy="4869832"/>
          </a:xfrm>
          <a:prstGeom prst="rect">
            <a:avLst/>
          </a:prstGeom>
        </p:spPr>
        <p:txBody>
          <a:bodyPr/>
          <a:lstStyle/>
          <a:p>
            <a:pPr marL="320842" indent="-320842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Must get sufficient rest</a:t>
            </a:r>
          </a:p>
          <a:p>
            <a:pPr lvl="1" marL="701842" indent="-320842" algn="l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Eat a small meal or snack after church</a:t>
            </a:r>
          </a:p>
          <a:p>
            <a:pPr lvl="1" marL="701842" indent="-320842" algn="l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 not eat a big meal before going to bed</a:t>
            </a:r>
          </a:p>
        </p:txBody>
      </p:sp>
      <p:sp>
        <p:nvSpPr>
          <p:cNvPr id="65" name="Sufficient Rest"/>
          <p:cNvSpPr txBox="1"/>
          <p:nvPr/>
        </p:nvSpPr>
        <p:spPr>
          <a:xfrm>
            <a:off x="468019" y="476893"/>
            <a:ext cx="8207962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Sufficient Rest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0"/>
          <p:cNvSpPr txBox="1"/>
          <p:nvPr>
            <p:ph type="body" idx="1"/>
          </p:nvPr>
        </p:nvSpPr>
        <p:spPr>
          <a:xfrm>
            <a:off x="466087" y="1215760"/>
            <a:ext cx="8211826" cy="4869832"/>
          </a:xfrm>
          <a:prstGeom prst="rect">
            <a:avLst/>
          </a:prstGeom>
        </p:spPr>
        <p:txBody>
          <a:bodyPr/>
          <a:lstStyle/>
          <a:p>
            <a:pPr marL="320842" indent="-320842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 friendly and show a real interest in people</a:t>
            </a:r>
          </a:p>
          <a:p>
            <a:pPr lvl="1" marL="701842" indent="-320842" algn="l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Smile</a:t>
            </a:r>
          </a:p>
          <a:p>
            <a:pPr lvl="1" marL="701842" indent="-320842" algn="l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Warm handshake</a:t>
            </a:r>
          </a:p>
          <a:p>
            <a:pPr marL="320842" indent="-320842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Must be trained to remember names</a:t>
            </a:r>
          </a:p>
          <a:p>
            <a:pPr lvl="1" marL="701842" indent="-320842" algn="l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Repeat the name when meeting new people</a:t>
            </a:r>
          </a:p>
          <a:p>
            <a:pPr marL="320842" indent="-320842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Never be disrespectful to elders or over jovial with young people</a:t>
            </a:r>
          </a:p>
        </p:txBody>
      </p:sp>
      <p:sp>
        <p:nvSpPr>
          <p:cNvPr id="68" name="Friendliness"/>
          <p:cNvSpPr txBox="1"/>
          <p:nvPr/>
        </p:nvSpPr>
        <p:spPr>
          <a:xfrm>
            <a:off x="468019" y="476893"/>
            <a:ext cx="8207962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Friendliness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30"/>
          <p:cNvSpPr txBox="1"/>
          <p:nvPr>
            <p:ph type="body" idx="1"/>
          </p:nvPr>
        </p:nvSpPr>
        <p:spPr>
          <a:xfrm>
            <a:off x="466087" y="1224535"/>
            <a:ext cx="8211826" cy="4869832"/>
          </a:xfrm>
          <a:prstGeom prst="rect">
            <a:avLst/>
          </a:prstGeom>
        </p:spPr>
        <p:txBody>
          <a:bodyPr/>
          <a:lstStyle/>
          <a:p>
            <a:pPr marL="320842" indent="-320842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wife must show a good example</a:t>
            </a:r>
          </a:p>
          <a:p>
            <a:pPr marL="320842" indent="-320842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Can make the stay a happy one</a:t>
            </a:r>
          </a:p>
          <a:p>
            <a:pPr marL="320842" indent="-320842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 alert and quick to offer help</a:t>
            </a:r>
          </a:p>
          <a:p>
            <a:pPr marL="320842" indent="-320842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 happy and helpful</a:t>
            </a:r>
          </a:p>
        </p:txBody>
      </p:sp>
      <p:sp>
        <p:nvSpPr>
          <p:cNvPr id="71" name="Evangelist’s Wife"/>
          <p:cNvSpPr txBox="1"/>
          <p:nvPr/>
        </p:nvSpPr>
        <p:spPr>
          <a:xfrm>
            <a:off x="468019" y="476893"/>
            <a:ext cx="8207962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Evangelist’s Wife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30"/>
          <p:cNvSpPr txBox="1"/>
          <p:nvPr>
            <p:ph type="body" idx="1"/>
          </p:nvPr>
        </p:nvSpPr>
        <p:spPr>
          <a:xfrm>
            <a:off x="466087" y="1233311"/>
            <a:ext cx="8211826" cy="4869832"/>
          </a:xfrm>
          <a:prstGeom prst="rect">
            <a:avLst/>
          </a:prstGeom>
        </p:spPr>
        <p:txBody>
          <a:bodyPr/>
          <a:lstStyle/>
          <a:p>
            <a:pPr marL="320842" indent="-320842" algn="l">
              <a:buSzPct val="100000"/>
              <a:buChar char="•"/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Ways to show appreciation</a:t>
            </a:r>
          </a:p>
          <a:p>
            <a:pPr lvl="1" marL="701842" indent="-320842" algn="l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Thank pastor over the pulpit</a:t>
            </a:r>
          </a:p>
          <a:p>
            <a:pPr lvl="1" marL="701842" indent="-320842" algn="l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Mail a thank you card</a:t>
            </a:r>
          </a:p>
        </p:txBody>
      </p:sp>
      <p:sp>
        <p:nvSpPr>
          <p:cNvPr id="74" name="Showing Appreciation"/>
          <p:cNvSpPr txBox="1"/>
          <p:nvPr/>
        </p:nvSpPr>
        <p:spPr>
          <a:xfrm>
            <a:off x="468019" y="476893"/>
            <a:ext cx="8207962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Showing Appreciation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Trebuchet MS"/>
        <a:ea typeface="Trebuchet MS"/>
        <a:cs typeface="Trebuchet MS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