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064617" y="4272212"/>
            <a:ext cx="3002063" cy="33565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3064617" y="4272212"/>
            <a:ext cx="3002063" cy="33565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844555" y="2498785"/>
            <a:ext cx="7467697" cy="142007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468312" y="491563"/>
            <a:ext cx="8211826" cy="4861023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3370184" y="5994348"/>
            <a:ext cx="2412708" cy="4484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/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DEDCE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Dizzy, swooning, feverish - a world of distress is compressed in two words: "I thirst"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He, who had made the world with rolling rivers, sparkling lakes, and spraying fountains, now longed for a drop of water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wealthy women of Jerusalem had a fund of money to provide wine for those who died in crucifixion but Jesus would not take it</a:t>
            </a:r>
          </a:p>
        </p:txBody>
      </p:sp>
      <p:sp>
        <p:nvSpPr>
          <p:cNvPr id="105" name="&quot;I Thirst&quot; (John 19:28):"/>
          <p:cNvSpPr txBox="1"/>
          <p:nvPr/>
        </p:nvSpPr>
        <p:spPr>
          <a:xfrm>
            <a:off x="526736" y="279251"/>
            <a:ext cx="8160064" cy="72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"I Thirst" (John 19:28):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wanted to die sober and so refused the wine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But when the soldiers soaked a sponge in vinegar and pressed it against the hot lips of Christ, He accepted it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vinegar was an insult, stinging acids for a dying Christ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accepted the vinegar, the insult</a:t>
            </a:r>
          </a:p>
        </p:txBody>
      </p:sp>
      <p:sp>
        <p:nvSpPr>
          <p:cNvPr id="108" name="&quot;I Thirst&quot; (John 19:28):"/>
          <p:cNvSpPr txBox="1"/>
          <p:nvPr/>
        </p:nvSpPr>
        <p:spPr>
          <a:xfrm>
            <a:off x="526736" y="279251"/>
            <a:ext cx="8160064" cy="72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"I Thirst" (John 19:28):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first recorded words of our Lord were: "Wist ye not that I must be about my Father's business?"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had so lived that now upon the cross He could utter the victorious cry of full achievement; "It is finished!"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work of redemption, which was the purpose of His life and ministry, had been completed and the plan of salvation established</a:t>
            </a:r>
          </a:p>
        </p:txBody>
      </p:sp>
      <p:sp>
        <p:nvSpPr>
          <p:cNvPr id="111" name="&quot;It Is Finished&quot; (John 19:30):"/>
          <p:cNvSpPr txBox="1"/>
          <p:nvPr/>
        </p:nvSpPr>
        <p:spPr>
          <a:xfrm>
            <a:off x="526736" y="279251"/>
            <a:ext cx="8160064" cy="138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"It Is Finished" (John 19:30):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significant to compare this saying of our Lord upon the cross with out of the temple saying, "It is done" (Revelation 16:17)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Those who refuse to accept the "It is finished" from Calvary's Cross will be forced to accept the "It is done" of judgment</a:t>
            </a:r>
          </a:p>
        </p:txBody>
      </p:sp>
      <p:sp>
        <p:nvSpPr>
          <p:cNvPr id="114" name="&quot;It Is Finished&quot; (John 19:30):"/>
          <p:cNvSpPr txBox="1"/>
          <p:nvPr/>
        </p:nvSpPr>
        <p:spPr>
          <a:xfrm>
            <a:off x="526736" y="279251"/>
            <a:ext cx="8160064" cy="138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"It Is Finished" (John 19:30):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final utterance of our Lord was a quotation from Psalm 31:5, "Into thine hand I commit my spirit"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claimed that this prayer was used in the time of our Lord as an evening devotion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should be remembered that Jesus had said, "...lay down my life, that I might take it again" (John 10:17)</a:t>
            </a:r>
          </a:p>
        </p:txBody>
      </p:sp>
      <p:sp>
        <p:nvSpPr>
          <p:cNvPr id="117" name="&quot;Father, Into Thy Hands I Commend My Spirit&quot; (Luke 23:46):"/>
          <p:cNvSpPr txBox="1"/>
          <p:nvPr/>
        </p:nvSpPr>
        <p:spPr>
          <a:xfrm>
            <a:off x="526736" y="279251"/>
            <a:ext cx="8160064" cy="170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"Father, Into Thy Hands I Commend My Spirit" (Luke 23:46):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had the power to dismiss His spirit and then take it up again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is exactly what happened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dismissed His spirit</a:t>
            </a:r>
          </a:p>
        </p:txBody>
      </p:sp>
      <p:sp>
        <p:nvSpPr>
          <p:cNvPr id="120" name="&quot;Father, Into Thy Hands I Commend My Spirit&quot; (Luke 23:46):"/>
          <p:cNvSpPr txBox="1"/>
          <p:nvPr/>
        </p:nvSpPr>
        <p:spPr>
          <a:xfrm>
            <a:off x="526736" y="279251"/>
            <a:ext cx="8160064" cy="170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"Father, Into Thy Hands I Commend My Spirit" (Luke 23:46):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24689" indent="-224689" algn="l" defTabSz="758951">
              <a:spcBef>
                <a:spcPts val="500"/>
              </a:spcBef>
              <a:buSzPct val="100000"/>
              <a:buChar char="•"/>
              <a:defRPr sz="224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the moment when His agony was at its worst Jesus sought excuses for the conduct of His enemies and tormentors</a:t>
            </a:r>
          </a:p>
          <a:p>
            <a:pPr marL="224689" indent="-224689" algn="l" defTabSz="758951">
              <a:spcBef>
                <a:spcPts val="500"/>
              </a:spcBef>
              <a:buSzPct val="100000"/>
              <a:buChar char="•"/>
              <a:defRPr sz="224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victims of death by crucifixion generally shrieked, cursed and spat at the spectators and executioners</a:t>
            </a:r>
          </a:p>
          <a:p>
            <a:pPr marL="224689" indent="-224689" algn="l" defTabSz="758951">
              <a:spcBef>
                <a:spcPts val="500"/>
              </a:spcBef>
              <a:buSzPct val="100000"/>
              <a:buChar char="•"/>
              <a:defRPr sz="224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such evil word escaped the lips of Jesus, no word of complaint, nor no prayer for mercy</a:t>
            </a:r>
          </a:p>
          <a:p>
            <a:pPr marL="224689" indent="-224689" algn="l" defTabSz="758951">
              <a:spcBef>
                <a:spcPts val="500"/>
              </a:spcBef>
              <a:buSzPct val="100000"/>
              <a:buChar char="•"/>
              <a:defRPr sz="224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pitied His tormentors more than He was sorry for Himself </a:t>
            </a:r>
          </a:p>
          <a:p>
            <a:pPr marL="224689" indent="-224689" algn="l" defTabSz="758951">
              <a:spcBef>
                <a:spcPts val="500"/>
              </a:spcBef>
              <a:buSzPct val="100000"/>
              <a:buChar char="•"/>
              <a:defRPr sz="224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thought not of His own suffering but His heart was stirred and moved on behalf of the ones who were putting Him to death</a:t>
            </a:r>
          </a:p>
          <a:p>
            <a:pPr marL="224689" indent="-224689" algn="l" defTabSz="758951">
              <a:spcBef>
                <a:spcPts val="500"/>
              </a:spcBef>
              <a:buSzPct val="100000"/>
              <a:buChar char="•"/>
              <a:defRPr sz="224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 great heart of love could forgive and even pray for His enemies while He was in extreme agony</a:t>
            </a:r>
          </a:p>
        </p:txBody>
      </p:sp>
      <p:sp>
        <p:nvSpPr>
          <p:cNvPr id="81" name="&quot;Father, Forgive Them; For They Know Not What They Do&quot; (Luke 23:34)"/>
          <p:cNvSpPr txBox="1"/>
          <p:nvPr/>
        </p:nvSpPr>
        <p:spPr>
          <a:xfrm>
            <a:off x="526736" y="279251"/>
            <a:ext cx="8160064" cy="10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"Father, Forgive Them; For They Know Not What They Do" (Luke 23:34)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35518" indent="-235518" algn="l" defTabSz="795527">
              <a:spcBef>
                <a:spcPts val="600"/>
              </a:spcBef>
              <a:buSzPct val="100000"/>
              <a:buChar char="•"/>
              <a:defRPr sz="234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These words were spoken to the thief who repented and prayer, "Lord, remember me when thou comest into thy kingdom"</a:t>
            </a:r>
          </a:p>
          <a:p>
            <a:pPr marL="235518" indent="-235518" algn="l" defTabSz="795527">
              <a:spcBef>
                <a:spcPts val="600"/>
              </a:spcBef>
              <a:buSzPct val="100000"/>
              <a:buChar char="•"/>
              <a:defRPr sz="234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We know that this thief had repented for he had confessed his guilt and acknowledged that he was being punished justly</a:t>
            </a:r>
          </a:p>
          <a:p>
            <a:pPr marL="235518" indent="-235518" algn="l" defTabSz="795527">
              <a:spcBef>
                <a:spcPts val="600"/>
              </a:spcBef>
              <a:buSzPct val="100000"/>
              <a:buChar char="•"/>
              <a:defRPr sz="234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"Dost not thou fear God, seeing thou art in the same condemnation? And we indeed justly; for we receive due reward of our deeds: but this man hath done nothing amiss" </a:t>
            </a:r>
          </a:p>
          <a:p>
            <a:pPr marL="235518" indent="-235518" algn="l" defTabSz="795527">
              <a:spcBef>
                <a:spcPts val="600"/>
              </a:spcBef>
              <a:buSzPct val="100000"/>
              <a:buChar char="•"/>
              <a:defRPr sz="234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After he had made such a confession, he then confessed his faith in Jesus and requested that he be remembered in His kingdom</a:t>
            </a:r>
          </a:p>
        </p:txBody>
      </p:sp>
      <p:sp>
        <p:nvSpPr>
          <p:cNvPr id="84" name="&quot;Today Shalt Thou Be With Me In Paradise&quot; (Luke 23:43):"/>
          <p:cNvSpPr txBox="1"/>
          <p:nvPr/>
        </p:nvSpPr>
        <p:spPr>
          <a:xfrm>
            <a:off x="526736" y="279251"/>
            <a:ext cx="8160064" cy="10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"Today Shalt Thou Be With Me In Paradise" (Luke 23:43):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the agony of death Jesus was more than willing to listen to such a prayer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forgive sins and justify a guilty sinner even upon the cross was a crowning act of God's grace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showed clearly that even in the moments facing death itself Jesus had not forgotten the purpose of His coming into the world "to save sinners"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came not to minister unto Himself but to others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was true right to the end</a:t>
            </a:r>
          </a:p>
        </p:txBody>
      </p:sp>
      <p:sp>
        <p:nvSpPr>
          <p:cNvPr id="87" name="&quot;Today Shalt Thou Be With Me In Paradise&quot; (Luke 23:43):"/>
          <p:cNvSpPr txBox="1"/>
          <p:nvPr/>
        </p:nvSpPr>
        <p:spPr>
          <a:xfrm>
            <a:off x="526736" y="279251"/>
            <a:ext cx="8160064" cy="10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"Today Shalt Thou Be With Me In Paradise" (Luke 23:43):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physical anguish could cause Jesus to forget the needs of His beloved mother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agony of death itself could not cause Jesus to forget His responsibility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 relationship to Mary had been that of an obedient son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Apparently Joseph had died some years before this and Jesus, being the eldest son, had the responsibility of providing for His mother</a:t>
            </a:r>
          </a:p>
        </p:txBody>
      </p:sp>
      <p:sp>
        <p:nvSpPr>
          <p:cNvPr id="90" name="&quot;Woman, Behold Thy Son! ... Behold Thy Mother!&quot; (John 19:26-27):"/>
          <p:cNvSpPr txBox="1"/>
          <p:nvPr/>
        </p:nvSpPr>
        <p:spPr>
          <a:xfrm>
            <a:off x="526736" y="279251"/>
            <a:ext cx="8160064" cy="10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"Woman, Behold Thy Son! ... Behold Thy Mother!" (John 19:26-27):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was unwilling to commit this responsibility to His unbelieving half-brothers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knew who would look after her the most faithfully and with tenderness and love - none other than John the Beloved John accepted this charge and took her to his home where she dwelt the rest of her life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course, before leaving for John's home in Galilee, she first received the Ghost Holy in the Upper Room on the Day of Pentecost</a:t>
            </a:r>
          </a:p>
        </p:txBody>
      </p:sp>
      <p:sp>
        <p:nvSpPr>
          <p:cNvPr id="93" name="&quot;Woman, Behold Thy Son! ... Behold Thy Mother!&quot; (John 19:26-27):"/>
          <p:cNvSpPr txBox="1"/>
          <p:nvPr/>
        </p:nvSpPr>
        <p:spPr>
          <a:xfrm>
            <a:off x="526736" y="279251"/>
            <a:ext cx="8160064" cy="101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"Woman, Behold Thy Son! ... Behold Thy Mother!" (John 19:26-27):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bitter cry from the cross has been greatly misunderstood by many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Those who heard Him did not understand and thought that He was calling for Elijah to help Him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People today still find it difficult to understand this cry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feel that it contradicts the fact of His Deity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understand this we read II Corinthians 5:21, "For he hath made him to be sin for us, who knew no sin"</a:t>
            </a:r>
          </a:p>
        </p:txBody>
      </p:sp>
      <p:sp>
        <p:nvSpPr>
          <p:cNvPr id="96" name="&quot;Eli, Eli, Lama Sabachthanni? My God, My God, Why Hast Thou Forsaken Me?&quot; (Matthew 27:46):"/>
          <p:cNvSpPr txBox="1"/>
          <p:nvPr/>
        </p:nvSpPr>
        <p:spPr>
          <a:xfrm>
            <a:off x="526736" y="279251"/>
            <a:ext cx="8160064" cy="14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"Eli, Eli, Lama Sabachthanni? My God, My God, Why Hast Thou Forsaken Me?" (Matthew 27:46):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laid upon Himself the iniquity of us all 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became our scapegoat carrying the awful load of sin and paying the price for sin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humanity of Christ had to taste of this awfulness to the full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 separates from a holy God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Christ had to experience this terrible sensation of a separation from God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Actually God was there all the time for the true nature of Christ did not change at any time</a:t>
            </a:r>
          </a:p>
        </p:txBody>
      </p:sp>
      <p:sp>
        <p:nvSpPr>
          <p:cNvPr id="99" name="&quot;Eli, Eli, Lama Sabachthanni? My God, My God, Why Hast Thou Forsaken Me?&quot; (Matthew 27:46):"/>
          <p:cNvSpPr txBox="1"/>
          <p:nvPr/>
        </p:nvSpPr>
        <p:spPr>
          <a:xfrm>
            <a:off x="526736" y="279251"/>
            <a:ext cx="8160064" cy="14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"Eli, Eli, Lama Sabachthanni? My God, My God, Why Hast Thou Forsaken Me?" (Matthew 27:46):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3"/>
          <p:cNvSpPr txBox="1"/>
          <p:nvPr>
            <p:ph type="body" idx="1"/>
          </p:nvPr>
        </p:nvSpPr>
        <p:spPr>
          <a:xfrm>
            <a:off x="526736" y="1502709"/>
            <a:ext cx="8160065" cy="4864668"/>
          </a:xfrm>
          <a:prstGeom prst="rect">
            <a:avLst/>
          </a:prstGeom>
        </p:spPr>
        <p:txBody>
          <a:bodyPr/>
          <a:lstStyle/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was no moment when Jesus Christ was not God manifested in flesh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Certainly not here and actually God had not forsaken Him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had to feel the way a lost sinner feels without Himself having sinned</a:t>
            </a:r>
          </a:p>
          <a:p>
            <a:pPr marL="270710" indent="-270710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had to pay the price alone and taste death, spiritual - death for every man</a:t>
            </a:r>
          </a:p>
        </p:txBody>
      </p:sp>
      <p:sp>
        <p:nvSpPr>
          <p:cNvPr id="102" name="&quot;Eli, Eli, Lama Sabachthanni? My God, My God, Why Hast Thou Forsaken Me?&quot; (Matthew 27:46):"/>
          <p:cNvSpPr txBox="1"/>
          <p:nvPr/>
        </p:nvSpPr>
        <p:spPr>
          <a:xfrm>
            <a:off x="526736" y="279251"/>
            <a:ext cx="8160064" cy="14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R="868680" algn="ctr" defTabSz="457200">
              <a:defRPr b="1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"Eli, Eli, Lama Sabachthanni? My God, My God, Why Hast Thou Forsaken Me?" (Matthew 27:46):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