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theme/theme2.xml" ContentType="application/vnd.openxmlformats-officedocument.theme+xml"/>
  <Override PartName="/ppt/media/image8.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Lst>
  <p:sldSz cx="9144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Trebuchet MS"/>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Trebuchet MS"/>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Trebuchet MS"/>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Trebuchet MS"/>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Trebuchet MS"/>
      </a:defRPr>
    </a:lvl5pPr>
    <a:lvl6pPr marL="0" marR="0" indent="22860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Trebuchet MS"/>
      </a:defRPr>
    </a:lvl6pPr>
    <a:lvl7pPr marL="0" marR="0" indent="2743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Trebuchet MS"/>
      </a:defRPr>
    </a:lvl7pPr>
    <a:lvl8pPr marL="0" marR="0" indent="3200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Trebuchet MS"/>
      </a:defRPr>
    </a:lvl8pPr>
    <a:lvl9pPr marL="0" marR="0" indent="3657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Trebuchet M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2F2F2"/>
          </a:solidFill>
        </a:fill>
      </a:tcStyle>
    </a:wholeTbl>
    <a:band2H>
      <a:tcTxStyle b="def" i="def"/>
      <a:tcStyle>
        <a:tcBdr/>
        <a:fill>
          <a:solidFill>
            <a:srgbClr val="F9F9F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2">
              <a:lumOff val="16690"/>
            </a:schemeClr>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2">
              <a:lumOff val="16690"/>
            </a:schemeClr>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2">
              <a:lumOff val="16690"/>
            </a:schemeClr>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CDCDC"/>
          </a:solidFill>
        </a:fill>
      </a:tcStyle>
    </a:wholeTbl>
    <a:band2H>
      <a:tcTxStyle b="def" i="def"/>
      <a:tcStyle>
        <a:tcBdr/>
        <a:fill>
          <a:solidFill>
            <a:schemeClr val="accent6">
              <a:lumOff val="63215"/>
            </a:schemeClr>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CFCF"/>
          </a:solidFill>
        </a:fill>
      </a:tcStyle>
    </a:wholeTbl>
    <a:band2H>
      <a:tcTxStyle b="def" i="def"/>
      <a:tcStyle>
        <a:tcBdr/>
        <a:fill>
          <a:solidFill>
            <a:srgbClr val="E8E8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2">
              <a:lumOff val="16690"/>
            </a:schemeClr>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2">
              <a:lumOff val="16690"/>
            </a:schemeClr>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254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67" name="Shape 67"/>
          <p:cNvSpPr/>
          <p:nvPr>
            <p:ph type="sldImg"/>
          </p:nvPr>
        </p:nvSpPr>
        <p:spPr>
          <a:xfrm>
            <a:off x="1143000" y="685800"/>
            <a:ext cx="4572000" cy="3429000"/>
          </a:xfrm>
          <a:prstGeom prst="rect">
            <a:avLst/>
          </a:prstGeom>
        </p:spPr>
        <p:txBody>
          <a:bodyPr/>
          <a:lstStyle/>
          <a:p>
            <a:pPr/>
          </a:p>
        </p:txBody>
      </p:sp>
      <p:sp>
        <p:nvSpPr>
          <p:cNvPr id="68" name="Shape 68"/>
          <p:cNvSpPr/>
          <p:nvPr>
            <p:ph type="body" sz="quarter" idx="1"/>
          </p:nvPr>
        </p:nvSpPr>
        <p:spPr>
          <a:xfrm>
            <a:off x="914400" y="4343400"/>
            <a:ext cx="5029200" cy="4114800"/>
          </a:xfrm>
          <a:prstGeom prst="rect">
            <a:avLst/>
          </a:prstGeom>
        </p:spPr>
        <p:txBody>
          <a:bodyPr/>
          <a:lstStyle/>
          <a:p>
            <a:pPr/>
          </a:p>
        </p:txBody>
      </p:sp>
    </p:spTree>
  </p:cSld>
  <p:clrMap bg1="dk1" tx1="lt1" bg2="dk2" tx2="lt2" accent1="accent1" accent2="accent2" accent3="accent3" accent4="accent4" accent5="accent5" accent6="accent6" hlink="hlink" folHlink="folHlink"/>
  <p:notesStyle>
    <a:lvl1pPr latinLnBrk="0">
      <a:defRPr sz="1200">
        <a:solidFill>
          <a:srgbClr val="FFFFFF"/>
        </a:solidFill>
        <a:latin typeface="+mj-lt"/>
        <a:ea typeface="+mj-ea"/>
        <a:cs typeface="+mj-cs"/>
        <a:sym typeface="Trebuchet MS"/>
      </a:defRPr>
    </a:lvl1pPr>
    <a:lvl2pPr indent="228600" latinLnBrk="0">
      <a:defRPr sz="1200">
        <a:solidFill>
          <a:srgbClr val="FFFFFF"/>
        </a:solidFill>
        <a:latin typeface="+mj-lt"/>
        <a:ea typeface="+mj-ea"/>
        <a:cs typeface="+mj-cs"/>
        <a:sym typeface="Trebuchet MS"/>
      </a:defRPr>
    </a:lvl2pPr>
    <a:lvl3pPr indent="457200" latinLnBrk="0">
      <a:defRPr sz="1200">
        <a:solidFill>
          <a:srgbClr val="FFFFFF"/>
        </a:solidFill>
        <a:latin typeface="+mj-lt"/>
        <a:ea typeface="+mj-ea"/>
        <a:cs typeface="+mj-cs"/>
        <a:sym typeface="Trebuchet MS"/>
      </a:defRPr>
    </a:lvl3pPr>
    <a:lvl4pPr indent="685800" latinLnBrk="0">
      <a:defRPr sz="1200">
        <a:solidFill>
          <a:srgbClr val="FFFFFF"/>
        </a:solidFill>
        <a:latin typeface="+mj-lt"/>
        <a:ea typeface="+mj-ea"/>
        <a:cs typeface="+mj-cs"/>
        <a:sym typeface="Trebuchet MS"/>
      </a:defRPr>
    </a:lvl4pPr>
    <a:lvl5pPr indent="914400" latinLnBrk="0">
      <a:defRPr sz="1200">
        <a:solidFill>
          <a:srgbClr val="FFFFFF"/>
        </a:solidFill>
        <a:latin typeface="+mj-lt"/>
        <a:ea typeface="+mj-ea"/>
        <a:cs typeface="+mj-cs"/>
        <a:sym typeface="Trebuchet MS"/>
      </a:defRPr>
    </a:lvl5pPr>
    <a:lvl6pPr indent="1143000" latinLnBrk="0">
      <a:defRPr sz="1200">
        <a:solidFill>
          <a:srgbClr val="FFFFFF"/>
        </a:solidFill>
        <a:latin typeface="+mj-lt"/>
        <a:ea typeface="+mj-ea"/>
        <a:cs typeface="+mj-cs"/>
        <a:sym typeface="Trebuchet MS"/>
      </a:defRPr>
    </a:lvl6pPr>
    <a:lvl7pPr indent="1371600" latinLnBrk="0">
      <a:defRPr sz="1200">
        <a:solidFill>
          <a:srgbClr val="FFFFFF"/>
        </a:solidFill>
        <a:latin typeface="+mj-lt"/>
        <a:ea typeface="+mj-ea"/>
        <a:cs typeface="+mj-cs"/>
        <a:sym typeface="Trebuchet MS"/>
      </a:defRPr>
    </a:lvl7pPr>
    <a:lvl8pPr indent="1600200" latinLnBrk="0">
      <a:defRPr sz="1200">
        <a:solidFill>
          <a:srgbClr val="FFFFFF"/>
        </a:solidFill>
        <a:latin typeface="+mj-lt"/>
        <a:ea typeface="+mj-ea"/>
        <a:cs typeface="+mj-cs"/>
        <a:sym typeface="Trebuchet MS"/>
      </a:defRPr>
    </a:lvl8pPr>
    <a:lvl9pPr indent="1828800" latinLnBrk="0">
      <a:defRPr sz="1200">
        <a:solidFill>
          <a:srgbClr val="FFFFFF"/>
        </a:solidFill>
        <a:latin typeface="+mj-lt"/>
        <a:ea typeface="+mj-ea"/>
        <a:cs typeface="+mj-cs"/>
        <a:sym typeface="Trebuchet MS"/>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1">
    <p:spTree>
      <p:nvGrpSpPr>
        <p:cNvPr id="1" name=""/>
        <p:cNvGrpSpPr/>
        <p:nvPr/>
      </p:nvGrpSpPr>
      <p:grpSpPr>
        <a:xfrm>
          <a:off x="0" y="0"/>
          <a:ext cx="0" cy="0"/>
          <a:chOff x="0" y="0"/>
          <a:chExt cx="0" cy="0"/>
        </a:xfrm>
      </p:grpSpPr>
      <p:sp>
        <p:nvSpPr>
          <p:cNvPr id="1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2">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8" name="Body Level One…"/>
          <p:cNvSpPr txBox="1"/>
          <p:nvPr>
            <p:ph type="body" sz="quarter" idx="1"/>
          </p:nvPr>
        </p:nvSpPr>
        <p:spPr>
          <a:xfrm>
            <a:off x="2822182" y="5905463"/>
            <a:ext cx="3510690" cy="310814"/>
          </a:xfrm>
          <a:prstGeom prst="rect">
            <a:avLst/>
          </a:prstGeom>
        </p:spPr>
        <p:txBody>
          <a:bodyPr anchor="ctr"/>
          <a:lstStyle>
            <a:lvl1pPr>
              <a:spcBef>
                <a:spcPts val="200"/>
              </a:spcBef>
              <a:defRPr sz="1200"/>
            </a:lvl1pPr>
            <a:lvl2pPr marL="640080" indent="-182880">
              <a:spcBef>
                <a:spcPts val="200"/>
              </a:spcBef>
              <a:defRPr sz="1200"/>
            </a:lvl2pPr>
            <a:lvl3pPr>
              <a:spcBef>
                <a:spcPts val="200"/>
              </a:spcBef>
              <a:defRPr sz="1200"/>
            </a:lvl3pPr>
            <a:lvl4pPr>
              <a:spcBef>
                <a:spcPts val="200"/>
              </a:spcBef>
              <a:defRPr sz="1200"/>
            </a:lvl4pPr>
            <a:lvl5pPr>
              <a:spcBef>
                <a:spcPts val="200"/>
              </a:spcBef>
              <a:defRPr sz="1200"/>
            </a:lvl5pPr>
          </a:lstStyle>
          <a:p>
            <a:pPr/>
            <a:r>
              <a:t>Body Level One</a:t>
            </a:r>
          </a:p>
          <a:p>
            <a:pPr lvl="1"/>
            <a:r>
              <a:t>Body Level Two</a:t>
            </a:r>
          </a:p>
          <a:p>
            <a:pPr lvl="2"/>
            <a:r>
              <a:t>Body Level Three</a:t>
            </a:r>
          </a:p>
          <a:p>
            <a:pPr lvl="3"/>
            <a:r>
              <a:t>Body Level Four</a:t>
            </a:r>
          </a:p>
          <a:p>
            <a:pPr lvl="4"/>
            <a:r>
              <a:t>Body Level Five</a:t>
            </a:r>
          </a:p>
        </p:txBody>
      </p:sp>
      <p:sp>
        <p:nvSpPr>
          <p:cNvPr id="1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3">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6" name="Body Level One…"/>
          <p:cNvSpPr txBox="1"/>
          <p:nvPr>
            <p:ph type="body" sz="quarter" idx="1"/>
          </p:nvPr>
        </p:nvSpPr>
        <p:spPr>
          <a:xfrm>
            <a:off x="2822182" y="5905463"/>
            <a:ext cx="3510690" cy="310814"/>
          </a:xfrm>
          <a:prstGeom prst="rect">
            <a:avLst/>
          </a:prstGeom>
        </p:spPr>
        <p:txBody>
          <a:bodyPr anchor="ctr"/>
          <a:lstStyle>
            <a:lvl1pPr>
              <a:spcBef>
                <a:spcPts val="200"/>
              </a:spcBef>
              <a:defRPr sz="1200"/>
            </a:lvl1pPr>
            <a:lvl2pPr marL="640080" indent="-182880">
              <a:spcBef>
                <a:spcPts val="200"/>
              </a:spcBef>
              <a:defRPr sz="1200"/>
            </a:lvl2pPr>
            <a:lvl3pPr>
              <a:spcBef>
                <a:spcPts val="200"/>
              </a:spcBef>
              <a:defRPr sz="1200"/>
            </a:lvl3pPr>
            <a:lvl4pPr>
              <a:spcBef>
                <a:spcPts val="200"/>
              </a:spcBef>
              <a:defRPr sz="1200"/>
            </a:lvl4pPr>
            <a:lvl5pPr>
              <a:spcBef>
                <a:spcPts val="200"/>
              </a:spcBef>
              <a:defRPr sz="1200"/>
            </a:lvl5pPr>
          </a:lstStyle>
          <a:p>
            <a:pPr/>
            <a:r>
              <a:t>Body Level One</a:t>
            </a:r>
          </a:p>
          <a:p>
            <a:pPr lvl="1"/>
            <a:r>
              <a:t>Body Level Two</a:t>
            </a:r>
          </a:p>
          <a:p>
            <a:pPr lvl="2"/>
            <a:r>
              <a:t>Body Level Three</a:t>
            </a:r>
          </a:p>
          <a:p>
            <a:pPr lvl="3"/>
            <a:r>
              <a:t>Body Level Four</a:t>
            </a:r>
          </a:p>
          <a:p>
            <a:pPr lvl="4"/>
            <a:r>
              <a:t>Body Level Five</a:t>
            </a:r>
          </a:p>
        </p:txBody>
      </p:sp>
      <p:sp>
        <p:nvSpPr>
          <p:cNvPr id="27" name="Title Text"/>
          <p:cNvSpPr txBox="1"/>
          <p:nvPr>
            <p:ph type="title"/>
          </p:nvPr>
        </p:nvSpPr>
        <p:spPr>
          <a:xfrm>
            <a:off x="2330321" y="3697611"/>
            <a:ext cx="4486371" cy="1768425"/>
          </a:xfrm>
          <a:prstGeom prst="rect">
            <a:avLst/>
          </a:prstGeom>
        </p:spPr>
        <p:txBody>
          <a:bodyPr/>
          <a:lstStyle>
            <a:lvl1pPr>
              <a:defRPr sz="3200"/>
            </a:lvl1pPr>
          </a:lstStyle>
          <a:p>
            <a:pPr/>
            <a:r>
              <a:t>Title Text</a:t>
            </a:r>
          </a:p>
        </p:txBody>
      </p:sp>
      <p:sp>
        <p:nvSpPr>
          <p:cNvPr id="2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1">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5" name="Body Level One…"/>
          <p:cNvSpPr txBox="1"/>
          <p:nvPr>
            <p:ph type="body" idx="1"/>
          </p:nvPr>
        </p:nvSpPr>
        <p:spPr>
          <a:xfrm>
            <a:off x="329548" y="439428"/>
            <a:ext cx="8471842" cy="3676177"/>
          </a:xfrm>
          <a:prstGeom prst="rect">
            <a:avLst/>
          </a:prstGeom>
        </p:spPr>
        <p:txBody>
          <a:bodyPr anchor="ctr"/>
          <a:lstStyle/>
          <a:p>
            <a:pPr/>
            <a:r>
              <a:t>Body Level One</a:t>
            </a:r>
          </a:p>
          <a:p>
            <a:pPr lvl="1"/>
            <a:r>
              <a:t>Body Level Two</a:t>
            </a:r>
          </a:p>
          <a:p>
            <a:pPr lvl="2"/>
            <a:r>
              <a:t>Body Level Three</a:t>
            </a:r>
          </a:p>
          <a:p>
            <a:pPr lvl="3"/>
            <a:r>
              <a:t>Body Level Four</a:t>
            </a:r>
          </a:p>
          <a:p>
            <a:pPr lvl="4"/>
            <a:r>
              <a:t>Body Level Five</a:t>
            </a:r>
          </a:p>
        </p:txBody>
      </p:sp>
      <p:sp>
        <p:nvSpPr>
          <p:cNvPr id="3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2">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43" name="Body Level One…"/>
          <p:cNvSpPr txBox="1"/>
          <p:nvPr>
            <p:ph type="body" idx="1"/>
          </p:nvPr>
        </p:nvSpPr>
        <p:spPr>
          <a:xfrm>
            <a:off x="329548" y="439428"/>
            <a:ext cx="8471842" cy="3676177"/>
          </a:xfrm>
          <a:prstGeom prst="rect">
            <a:avLst/>
          </a:prstGeom>
        </p:spPr>
        <p:txBody>
          <a:bodyPr anchor="ctr"/>
          <a:lstStyle/>
          <a:p>
            <a:pPr/>
            <a:r>
              <a:t>Body Level One</a:t>
            </a:r>
          </a:p>
          <a:p>
            <a:pPr lvl="1"/>
            <a:r>
              <a:t>Body Level Two</a:t>
            </a:r>
          </a:p>
          <a:p>
            <a:pPr lvl="2"/>
            <a:r>
              <a:t>Body Level Three</a:t>
            </a:r>
          </a:p>
          <a:p>
            <a:pPr lvl="3"/>
            <a:r>
              <a:t>Body Level Four</a:t>
            </a:r>
          </a:p>
          <a:p>
            <a:pPr lvl="4"/>
            <a:r>
              <a:t>Body Level Five</a:t>
            </a:r>
          </a:p>
        </p:txBody>
      </p:sp>
      <p:sp>
        <p:nvSpPr>
          <p:cNvPr id="4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3">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51" name="Body Level One…"/>
          <p:cNvSpPr txBox="1"/>
          <p:nvPr>
            <p:ph type="body" idx="1"/>
          </p:nvPr>
        </p:nvSpPr>
        <p:spPr>
          <a:xfrm>
            <a:off x="329548" y="439428"/>
            <a:ext cx="8471842" cy="3676177"/>
          </a:xfrm>
          <a:prstGeom prst="rect">
            <a:avLst/>
          </a:prstGeom>
        </p:spPr>
        <p:txBody>
          <a:bodyPr anchor="ctr"/>
          <a:lstStyle/>
          <a:p>
            <a:pPr/>
            <a:r>
              <a:t>Body Level One</a:t>
            </a:r>
          </a:p>
          <a:p>
            <a:pPr lvl="1"/>
            <a:r>
              <a:t>Body Level Two</a:t>
            </a:r>
          </a:p>
          <a:p>
            <a:pPr lvl="2"/>
            <a:r>
              <a:t>Body Level Three</a:t>
            </a:r>
          </a:p>
          <a:p>
            <a:pPr lvl="3"/>
            <a:r>
              <a:t>Body Level Four</a:t>
            </a:r>
          </a:p>
          <a:p>
            <a:pPr lvl="4"/>
            <a:r>
              <a:t>Body Level Five</a:t>
            </a:r>
          </a:p>
        </p:txBody>
      </p:sp>
      <p:sp>
        <p:nvSpPr>
          <p:cNvPr id="52" name="Title Text"/>
          <p:cNvSpPr txBox="1"/>
          <p:nvPr>
            <p:ph type="title"/>
          </p:nvPr>
        </p:nvSpPr>
        <p:spPr>
          <a:xfrm>
            <a:off x="3530031" y="5369578"/>
            <a:ext cx="2103027" cy="814546"/>
          </a:xfrm>
          <a:prstGeom prst="rect">
            <a:avLst/>
          </a:prstGeom>
        </p:spPr>
        <p:txBody>
          <a:bodyPr/>
          <a:lstStyle>
            <a:lvl1pPr>
              <a:defRPr sz="1400"/>
            </a:lvl1pPr>
          </a:lstStyle>
          <a:p>
            <a:pPr/>
            <a:r>
              <a:t>Title Text</a:t>
            </a:r>
          </a:p>
        </p:txBody>
      </p:sp>
      <p:sp>
        <p:nvSpPr>
          <p:cNvPr id="5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ackgroun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60" name="Body Level One…"/>
          <p:cNvSpPr txBox="1"/>
          <p:nvPr>
            <p:ph type="body" idx="1"/>
          </p:nvPr>
        </p:nvSpPr>
        <p:spPr>
          <a:xfrm>
            <a:off x="329548" y="953877"/>
            <a:ext cx="8471842" cy="4951587"/>
          </a:xfrm>
          <a:prstGeom prst="rect">
            <a:avLst/>
          </a:prstGeom>
        </p:spPr>
        <p:txBody>
          <a:bodyPr anchor="ctr"/>
          <a:lstStyle/>
          <a:p>
            <a:pPr/>
            <a:r>
              <a:t>Body Level One</a:t>
            </a:r>
          </a:p>
          <a:p>
            <a:pPr lvl="1"/>
            <a:r>
              <a:t>Body Level Two</a:t>
            </a:r>
          </a:p>
          <a:p>
            <a:pPr lvl="2"/>
            <a:r>
              <a:t>Body Level Three</a:t>
            </a:r>
          </a:p>
          <a:p>
            <a:pPr lvl="3"/>
            <a:r>
              <a:t>Body Level Four</a:t>
            </a:r>
          </a:p>
          <a:p>
            <a:pPr lvl="4"/>
            <a:r>
              <a:t>Body Level Five</a:t>
            </a:r>
          </a:p>
        </p:txBody>
      </p:sp>
      <p:sp>
        <p:nvSpPr>
          <p:cNvPr id="6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Title Text"/>
          <p:cNvSpPr txBox="1"/>
          <p:nvPr>
            <p:ph type="title"/>
          </p:nvPr>
        </p:nvSpPr>
        <p:spPr>
          <a:xfrm>
            <a:off x="457200" y="92074"/>
            <a:ext cx="8229600" cy="1508127"/>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a:r>
              <a:t>Title Text</a:t>
            </a:r>
          </a:p>
        </p:txBody>
      </p:sp>
      <p:sp>
        <p:nvSpPr>
          <p:cNvPr id="3" name="Body Level One…"/>
          <p:cNvSpPr txBox="1"/>
          <p:nvPr>
            <p:ph type="body" idx="1"/>
          </p:nvPr>
        </p:nvSpPr>
        <p:spPr>
          <a:xfrm>
            <a:off x="457200" y="1600200"/>
            <a:ext cx="8229600" cy="5257800"/>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4419600" y="6172200"/>
            <a:ext cx="2133600" cy="368301"/>
          </a:xfrm>
          <a:prstGeom prst="rect">
            <a:avLst/>
          </a:prstGeom>
          <a:ln w="12700">
            <a:miter lim="400000"/>
          </a:ln>
        </p:spPr>
        <p:txBody>
          <a:bodyPr wrap="none" lIns="45719" rIns="45719" anchor="ctr">
            <a:spAutoFit/>
          </a:bodyPr>
          <a:lstStyle>
            <a:lvl1pPr algn="r">
              <a:defRPr sz="1200">
                <a:solidFill>
                  <a:srgbClr val="FFFFFF"/>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Lst>
  <p:transition xmlns:p14="http://schemas.microsoft.com/office/powerpoint/2010/main" spd="med" advClick="1"/>
  <p:txStyles>
    <p:titleStyle>
      <a:lvl1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D2D0BD"/>
          </a:solidFill>
          <a:uFillTx/>
          <a:latin typeface="+mj-lt"/>
          <a:ea typeface="+mj-ea"/>
          <a:cs typeface="+mj-cs"/>
          <a:sym typeface="Trebuchet MS"/>
        </a:defRPr>
      </a:lvl1pPr>
      <a:lvl2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D2D0BD"/>
          </a:solidFill>
          <a:uFillTx/>
          <a:latin typeface="+mj-lt"/>
          <a:ea typeface="+mj-ea"/>
          <a:cs typeface="+mj-cs"/>
          <a:sym typeface="Trebuchet MS"/>
        </a:defRPr>
      </a:lvl2pPr>
      <a:lvl3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D2D0BD"/>
          </a:solidFill>
          <a:uFillTx/>
          <a:latin typeface="+mj-lt"/>
          <a:ea typeface="+mj-ea"/>
          <a:cs typeface="+mj-cs"/>
          <a:sym typeface="Trebuchet MS"/>
        </a:defRPr>
      </a:lvl3pPr>
      <a:lvl4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D2D0BD"/>
          </a:solidFill>
          <a:uFillTx/>
          <a:latin typeface="+mj-lt"/>
          <a:ea typeface="+mj-ea"/>
          <a:cs typeface="+mj-cs"/>
          <a:sym typeface="Trebuchet MS"/>
        </a:defRPr>
      </a:lvl4pPr>
      <a:lvl5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D2D0BD"/>
          </a:solidFill>
          <a:uFillTx/>
          <a:latin typeface="+mj-lt"/>
          <a:ea typeface="+mj-ea"/>
          <a:cs typeface="+mj-cs"/>
          <a:sym typeface="Trebuchet MS"/>
        </a:defRPr>
      </a:lvl5pPr>
      <a:lvl6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D2D0BD"/>
          </a:solidFill>
          <a:uFillTx/>
          <a:latin typeface="+mj-lt"/>
          <a:ea typeface="+mj-ea"/>
          <a:cs typeface="+mj-cs"/>
          <a:sym typeface="Trebuchet MS"/>
        </a:defRPr>
      </a:lvl6pPr>
      <a:lvl7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D2D0BD"/>
          </a:solidFill>
          <a:uFillTx/>
          <a:latin typeface="+mj-lt"/>
          <a:ea typeface="+mj-ea"/>
          <a:cs typeface="+mj-cs"/>
          <a:sym typeface="Trebuchet MS"/>
        </a:defRPr>
      </a:lvl7pPr>
      <a:lvl8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D2D0BD"/>
          </a:solidFill>
          <a:uFillTx/>
          <a:latin typeface="+mj-lt"/>
          <a:ea typeface="+mj-ea"/>
          <a:cs typeface="+mj-cs"/>
          <a:sym typeface="Trebuchet MS"/>
        </a:defRPr>
      </a:lvl8pPr>
      <a:lvl9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D2D0BD"/>
          </a:solidFill>
          <a:uFillTx/>
          <a:latin typeface="+mj-lt"/>
          <a:ea typeface="+mj-ea"/>
          <a:cs typeface="+mj-cs"/>
          <a:sym typeface="Trebuchet MS"/>
        </a:defRPr>
      </a:lvl9pPr>
    </p:titleStyle>
    <p:bodyStyle>
      <a:lvl1pPr marL="0" marR="0" indent="0" algn="ctr" defTabSz="914400" rtl="0" latinLnBrk="0">
        <a:lnSpc>
          <a:spcPct val="100000"/>
        </a:lnSpc>
        <a:spcBef>
          <a:spcPts val="700"/>
        </a:spcBef>
        <a:spcAft>
          <a:spcPts val="0"/>
        </a:spcAft>
        <a:buClrTx/>
        <a:buSzTx/>
        <a:buFontTx/>
        <a:buNone/>
        <a:tabLst/>
        <a:defRPr b="0" baseline="0" cap="none" i="0" spc="0" strike="noStrike" sz="3000" u="none">
          <a:ln>
            <a:noFill/>
          </a:ln>
          <a:solidFill>
            <a:srgbClr val="D2D0BD"/>
          </a:solidFill>
          <a:uFillTx/>
          <a:latin typeface="+mj-lt"/>
          <a:ea typeface="+mj-ea"/>
          <a:cs typeface="+mj-cs"/>
          <a:sym typeface="Trebuchet MS"/>
        </a:defRPr>
      </a:lvl1pPr>
      <a:lvl2pPr marL="914400" marR="0" indent="-457200" algn="ctr" defTabSz="914400" rtl="0" latinLnBrk="0">
        <a:lnSpc>
          <a:spcPct val="100000"/>
        </a:lnSpc>
        <a:spcBef>
          <a:spcPts val="700"/>
        </a:spcBef>
        <a:spcAft>
          <a:spcPts val="0"/>
        </a:spcAft>
        <a:buClrTx/>
        <a:buSzPct val="100000"/>
        <a:buFontTx/>
        <a:buChar char="•"/>
        <a:tabLst/>
        <a:defRPr b="0" baseline="0" cap="none" i="0" spc="0" strike="noStrike" sz="3000" u="none">
          <a:ln>
            <a:noFill/>
          </a:ln>
          <a:solidFill>
            <a:srgbClr val="D2D0BD"/>
          </a:solidFill>
          <a:uFillTx/>
          <a:latin typeface="+mj-lt"/>
          <a:ea typeface="+mj-ea"/>
          <a:cs typeface="+mj-cs"/>
          <a:sym typeface="Trebuchet MS"/>
        </a:defRPr>
      </a:lvl2pPr>
      <a:lvl3pPr marL="0" marR="0" indent="914400" algn="ctr" defTabSz="914400" rtl="0" latinLnBrk="0">
        <a:lnSpc>
          <a:spcPct val="100000"/>
        </a:lnSpc>
        <a:spcBef>
          <a:spcPts val="700"/>
        </a:spcBef>
        <a:spcAft>
          <a:spcPts val="0"/>
        </a:spcAft>
        <a:buClrTx/>
        <a:buSzTx/>
        <a:buFontTx/>
        <a:buNone/>
        <a:tabLst/>
        <a:defRPr b="0" baseline="0" cap="none" i="0" spc="0" strike="noStrike" sz="3000" u="none">
          <a:ln>
            <a:noFill/>
          </a:ln>
          <a:solidFill>
            <a:srgbClr val="D2D0BD"/>
          </a:solidFill>
          <a:uFillTx/>
          <a:latin typeface="+mj-lt"/>
          <a:ea typeface="+mj-ea"/>
          <a:cs typeface="+mj-cs"/>
          <a:sym typeface="Trebuchet MS"/>
        </a:defRPr>
      </a:lvl3pPr>
      <a:lvl4pPr marL="0" marR="0" indent="1371600" algn="ctr" defTabSz="914400" rtl="0" latinLnBrk="0">
        <a:lnSpc>
          <a:spcPct val="100000"/>
        </a:lnSpc>
        <a:spcBef>
          <a:spcPts val="700"/>
        </a:spcBef>
        <a:spcAft>
          <a:spcPts val="0"/>
        </a:spcAft>
        <a:buClrTx/>
        <a:buSzTx/>
        <a:buFontTx/>
        <a:buNone/>
        <a:tabLst/>
        <a:defRPr b="0" baseline="0" cap="none" i="0" spc="0" strike="noStrike" sz="3000" u="none">
          <a:ln>
            <a:noFill/>
          </a:ln>
          <a:solidFill>
            <a:srgbClr val="D2D0BD"/>
          </a:solidFill>
          <a:uFillTx/>
          <a:latin typeface="+mj-lt"/>
          <a:ea typeface="+mj-ea"/>
          <a:cs typeface="+mj-cs"/>
          <a:sym typeface="Trebuchet MS"/>
        </a:defRPr>
      </a:lvl4pPr>
      <a:lvl5pPr marL="0" marR="0" indent="1828800" algn="ctr" defTabSz="914400" rtl="0" latinLnBrk="0">
        <a:lnSpc>
          <a:spcPct val="100000"/>
        </a:lnSpc>
        <a:spcBef>
          <a:spcPts val="700"/>
        </a:spcBef>
        <a:spcAft>
          <a:spcPts val="0"/>
        </a:spcAft>
        <a:buClrTx/>
        <a:buSzTx/>
        <a:buFontTx/>
        <a:buNone/>
        <a:tabLst/>
        <a:defRPr b="0" baseline="0" cap="none" i="0" spc="0" strike="noStrike" sz="3000" u="none">
          <a:ln>
            <a:noFill/>
          </a:ln>
          <a:solidFill>
            <a:srgbClr val="D2D0BD"/>
          </a:solidFill>
          <a:uFillTx/>
          <a:latin typeface="+mj-lt"/>
          <a:ea typeface="+mj-ea"/>
          <a:cs typeface="+mj-cs"/>
          <a:sym typeface="Trebuchet MS"/>
        </a:defRPr>
      </a:lvl5pPr>
      <a:lvl6pPr marL="2628900" marR="0" indent="-342900" algn="ctr" defTabSz="914400" rtl="0" latinLnBrk="0">
        <a:lnSpc>
          <a:spcPct val="100000"/>
        </a:lnSpc>
        <a:spcBef>
          <a:spcPts val="700"/>
        </a:spcBef>
        <a:spcAft>
          <a:spcPts val="0"/>
        </a:spcAft>
        <a:buClrTx/>
        <a:buSzPct val="100000"/>
        <a:buFontTx/>
        <a:buChar char="•"/>
        <a:tabLst/>
        <a:defRPr b="0" baseline="0" cap="none" i="0" spc="0" strike="noStrike" sz="3000" u="none">
          <a:ln>
            <a:noFill/>
          </a:ln>
          <a:solidFill>
            <a:srgbClr val="D2D0BD"/>
          </a:solidFill>
          <a:uFillTx/>
          <a:latin typeface="+mj-lt"/>
          <a:ea typeface="+mj-ea"/>
          <a:cs typeface="+mj-cs"/>
          <a:sym typeface="Trebuchet MS"/>
        </a:defRPr>
      </a:lvl6pPr>
      <a:lvl7pPr marL="3086100" marR="0" indent="-342900" algn="ctr" defTabSz="914400" rtl="0" latinLnBrk="0">
        <a:lnSpc>
          <a:spcPct val="100000"/>
        </a:lnSpc>
        <a:spcBef>
          <a:spcPts val="700"/>
        </a:spcBef>
        <a:spcAft>
          <a:spcPts val="0"/>
        </a:spcAft>
        <a:buClrTx/>
        <a:buSzPct val="100000"/>
        <a:buFontTx/>
        <a:buChar char="•"/>
        <a:tabLst/>
        <a:defRPr b="0" baseline="0" cap="none" i="0" spc="0" strike="noStrike" sz="3000" u="none">
          <a:ln>
            <a:noFill/>
          </a:ln>
          <a:solidFill>
            <a:srgbClr val="D2D0BD"/>
          </a:solidFill>
          <a:uFillTx/>
          <a:latin typeface="+mj-lt"/>
          <a:ea typeface="+mj-ea"/>
          <a:cs typeface="+mj-cs"/>
          <a:sym typeface="Trebuchet MS"/>
        </a:defRPr>
      </a:lvl7pPr>
      <a:lvl8pPr marL="3543300" marR="0" indent="-342900" algn="ctr" defTabSz="914400" rtl="0" latinLnBrk="0">
        <a:lnSpc>
          <a:spcPct val="100000"/>
        </a:lnSpc>
        <a:spcBef>
          <a:spcPts val="700"/>
        </a:spcBef>
        <a:spcAft>
          <a:spcPts val="0"/>
        </a:spcAft>
        <a:buClrTx/>
        <a:buSzPct val="100000"/>
        <a:buFontTx/>
        <a:buChar char="•"/>
        <a:tabLst/>
        <a:defRPr b="0" baseline="0" cap="none" i="0" spc="0" strike="noStrike" sz="3000" u="none">
          <a:ln>
            <a:noFill/>
          </a:ln>
          <a:solidFill>
            <a:srgbClr val="D2D0BD"/>
          </a:solidFill>
          <a:uFillTx/>
          <a:latin typeface="+mj-lt"/>
          <a:ea typeface="+mj-ea"/>
          <a:cs typeface="+mj-cs"/>
          <a:sym typeface="Trebuchet MS"/>
        </a:defRPr>
      </a:lvl8pPr>
      <a:lvl9pPr marL="4000500" marR="0" indent="-342900" algn="ctr" defTabSz="914400" rtl="0" latinLnBrk="0">
        <a:lnSpc>
          <a:spcPct val="100000"/>
        </a:lnSpc>
        <a:spcBef>
          <a:spcPts val="700"/>
        </a:spcBef>
        <a:spcAft>
          <a:spcPts val="0"/>
        </a:spcAft>
        <a:buClrTx/>
        <a:buSzPct val="100000"/>
        <a:buFontTx/>
        <a:buChar char="•"/>
        <a:tabLst/>
        <a:defRPr b="0" baseline="0" cap="none" i="0" spc="0" strike="noStrike" sz="3000" u="none">
          <a:ln>
            <a:noFill/>
          </a:ln>
          <a:solidFill>
            <a:srgbClr val="D2D0BD"/>
          </a:solidFill>
          <a:uFillTx/>
          <a:latin typeface="+mj-lt"/>
          <a:ea typeface="+mj-ea"/>
          <a:cs typeface="+mj-cs"/>
          <a:sym typeface="Trebuchet MS"/>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Trebuchet MS"/>
        </a:defRPr>
      </a:lvl1pPr>
      <a:lvl2pPr marL="0" marR="0" indent="4572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Trebuchet MS"/>
        </a:defRPr>
      </a:lvl2pPr>
      <a:lvl3pPr marL="0" marR="0" indent="9144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Trebuchet MS"/>
        </a:defRPr>
      </a:lvl3pPr>
      <a:lvl4pPr marL="0" marR="0" indent="13716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Trebuchet MS"/>
        </a:defRPr>
      </a:lvl4pPr>
      <a:lvl5pPr marL="0" marR="0" indent="18288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Trebuchet MS"/>
        </a:defRPr>
      </a:lvl5pPr>
      <a:lvl6pPr marL="0" marR="0" indent="22860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Trebuchet MS"/>
        </a:defRPr>
      </a:lvl6pPr>
      <a:lvl7pPr marL="0" marR="0" indent="27432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Trebuchet MS"/>
        </a:defRPr>
      </a:lvl7pPr>
      <a:lvl8pPr marL="0" marR="0" indent="32004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Trebuchet MS"/>
        </a:defRPr>
      </a:lvl8pPr>
      <a:lvl9pPr marL="0" marR="0" indent="36576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Trebuchet MS"/>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jpeg"/></Relationships>

</file>

<file path=ppt/slides/_rels/slide2.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1" name="Text Placeholder 3"/>
          <p:cNvSpPr txBox="1"/>
          <p:nvPr>
            <p:ph type="body" idx="1"/>
          </p:nvPr>
        </p:nvSpPr>
        <p:spPr>
          <a:xfrm>
            <a:off x="329548" y="953877"/>
            <a:ext cx="8471842" cy="4951588"/>
          </a:xfrm>
          <a:prstGeom prst="rect">
            <a:avLst/>
          </a:prstGeom>
        </p:spPr>
        <p:txBody>
          <a:bodyPr/>
          <a:lstStyle/>
          <a:p>
            <a:pPr marL="270710" indent="-270710" algn="l" defTabSz="457200">
              <a:spcBef>
                <a:spcPts val="0"/>
              </a:spcBef>
              <a:buSzPct val="100000"/>
              <a:buChar char="•"/>
              <a:defRPr sz="2700">
                <a:solidFill>
                  <a:srgbClr val="FFFFFF"/>
                </a:solidFill>
                <a:latin typeface="Arial"/>
                <a:ea typeface="Arial"/>
                <a:cs typeface="Arial"/>
                <a:sym typeface="Arial"/>
              </a:defRPr>
            </a:pPr>
            <a:r>
              <a:t>Most people will believe that repentance is necessary before coming to a holy and righteous God</a:t>
            </a:r>
          </a:p>
          <a:p>
            <a:pPr marL="270710" indent="-270710" algn="l" defTabSz="457200">
              <a:spcBef>
                <a:spcPts val="0"/>
              </a:spcBef>
              <a:buSzPct val="100000"/>
              <a:buChar char="•"/>
              <a:defRPr sz="2700">
                <a:solidFill>
                  <a:srgbClr val="FFFFFF"/>
                </a:solidFill>
                <a:latin typeface="Arial"/>
                <a:ea typeface="Arial"/>
                <a:cs typeface="Arial"/>
                <a:sym typeface="Arial"/>
              </a:defRPr>
            </a:pPr>
            <a:r>
              <a:t>(Acts 2:37-38) This is the biblical plan of salvation that was taught in the New Testament church</a:t>
            </a:r>
          </a:p>
          <a:p>
            <a:pPr marL="270710" indent="-270710" algn="l" defTabSz="457200">
              <a:spcBef>
                <a:spcPts val="0"/>
              </a:spcBef>
              <a:buSzPct val="100000"/>
              <a:buChar char="•"/>
              <a:defRPr sz="2700">
                <a:solidFill>
                  <a:srgbClr val="FFFFFF"/>
                </a:solidFill>
                <a:latin typeface="Arial"/>
                <a:ea typeface="Arial"/>
                <a:cs typeface="Arial"/>
                <a:sym typeface="Arial"/>
              </a:defRPr>
            </a:pPr>
            <a:r>
              <a:t>All prayers should begin with a request for God to forgive us for sins that we have committed (Romans 3:23, Psalms 66:18) </a:t>
            </a:r>
          </a:p>
          <a:p>
            <a:pPr marL="270710" indent="-270710" algn="l" defTabSz="457200">
              <a:spcBef>
                <a:spcPts val="0"/>
              </a:spcBef>
              <a:buSzPct val="100000"/>
              <a:buChar char="•"/>
              <a:defRPr sz="2700">
                <a:solidFill>
                  <a:srgbClr val="FFFFFF"/>
                </a:solidFill>
                <a:latin typeface="Arial"/>
                <a:ea typeface="Arial"/>
                <a:cs typeface="Arial"/>
                <a:sym typeface="Arial"/>
              </a:defRPr>
            </a:pPr>
            <a:r>
              <a:t>The first part of the plan of salvation is repentance</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3" name="Text Placeholder 3"/>
          <p:cNvSpPr txBox="1"/>
          <p:nvPr>
            <p:ph type="body" idx="1"/>
          </p:nvPr>
        </p:nvSpPr>
        <p:spPr>
          <a:xfrm>
            <a:off x="329548" y="953877"/>
            <a:ext cx="8471842" cy="4951587"/>
          </a:xfrm>
          <a:prstGeom prst="rect">
            <a:avLst/>
          </a:prstGeom>
        </p:spPr>
        <p:txBody>
          <a:bodyPr/>
          <a:lstStyle/>
          <a:p>
            <a:pPr marL="205740" indent="-205740" algn="l" defTabSz="347472">
              <a:spcBef>
                <a:spcPts val="0"/>
              </a:spcBef>
              <a:buSzPct val="100000"/>
              <a:buChar char="•"/>
              <a:defRPr sz="2052">
                <a:solidFill>
                  <a:srgbClr val="FFFFFF"/>
                </a:solidFill>
                <a:latin typeface="Arial"/>
                <a:ea typeface="Arial"/>
                <a:cs typeface="Arial"/>
                <a:sym typeface="Arial"/>
              </a:defRPr>
            </a:pPr>
            <a:r>
              <a:t>The forgiveness of our sins was paid for by the death of the savior on the cruel cross of Calvary </a:t>
            </a:r>
          </a:p>
          <a:p>
            <a:pPr marL="205740" indent="-205740" algn="l" defTabSz="347472">
              <a:spcBef>
                <a:spcPts val="0"/>
              </a:spcBef>
              <a:buSzPct val="100000"/>
              <a:buChar char="•"/>
              <a:defRPr sz="2052">
                <a:solidFill>
                  <a:srgbClr val="FFFFFF"/>
                </a:solidFill>
                <a:latin typeface="Arial"/>
                <a:ea typeface="Arial"/>
                <a:cs typeface="Arial"/>
                <a:sym typeface="Arial"/>
              </a:defRPr>
            </a:pPr>
            <a:r>
              <a:t>Repentance is a process by which the "old man" is crucified with Christ</a:t>
            </a:r>
          </a:p>
          <a:p>
            <a:pPr marL="205740" indent="-205740" algn="l" defTabSz="347472">
              <a:spcBef>
                <a:spcPts val="0"/>
              </a:spcBef>
              <a:buSzPct val="100000"/>
              <a:buChar char="•"/>
              <a:defRPr sz="2052">
                <a:solidFill>
                  <a:srgbClr val="FFFFFF"/>
                </a:solidFill>
                <a:latin typeface="Arial"/>
                <a:ea typeface="Arial"/>
                <a:cs typeface="Arial"/>
                <a:sym typeface="Arial"/>
              </a:defRPr>
            </a:pPr>
            <a:r>
              <a:t>(II Chronicles 7:14 says) True repentance is to "turn from their wicked ways" </a:t>
            </a:r>
          </a:p>
          <a:p>
            <a:pPr marL="205740" indent="-205740" algn="l" defTabSz="347472">
              <a:spcBef>
                <a:spcPts val="0"/>
              </a:spcBef>
              <a:buSzPct val="100000"/>
              <a:buChar char="•"/>
              <a:defRPr sz="2052">
                <a:solidFill>
                  <a:srgbClr val="FFFFFF"/>
                </a:solidFill>
                <a:latin typeface="Arial"/>
                <a:ea typeface="Arial"/>
                <a:cs typeface="Arial"/>
                <a:sym typeface="Arial"/>
              </a:defRPr>
            </a:pPr>
            <a:r>
              <a:t>According to Easton's 1897 Bible Dictionary, the definition of repentance is based on the Greek words, "Metanoeo, meaning to change one's mind and purpose, as the result of after knowledge</a:t>
            </a:r>
          </a:p>
          <a:p>
            <a:pPr marL="205740" indent="-205740" algn="l" defTabSz="347472">
              <a:spcBef>
                <a:spcPts val="0"/>
              </a:spcBef>
              <a:buSzPct val="100000"/>
              <a:buChar char="•"/>
              <a:defRPr sz="2052">
                <a:solidFill>
                  <a:srgbClr val="FFFFFF"/>
                </a:solidFill>
                <a:latin typeface="Arial"/>
                <a:ea typeface="Arial"/>
                <a:cs typeface="Arial"/>
                <a:sym typeface="Arial"/>
              </a:defRPr>
            </a:pPr>
            <a:r>
              <a:t>This verb, with the cognate noun "metanoia" is used of true repentance, a change of mind and purpose and life, to which remission of sin is promised</a:t>
            </a:r>
          </a:p>
          <a:p>
            <a:pPr marL="205740" indent="-205740" algn="l" defTabSz="347472">
              <a:spcBef>
                <a:spcPts val="0"/>
              </a:spcBef>
              <a:buSzPct val="100000"/>
              <a:buChar char="•"/>
              <a:defRPr sz="2052">
                <a:solidFill>
                  <a:srgbClr val="FFFFFF"/>
                </a:solidFill>
                <a:latin typeface="Arial"/>
                <a:ea typeface="Arial"/>
                <a:cs typeface="Arial"/>
                <a:sym typeface="Arial"/>
              </a:defRPr>
            </a:pPr>
            <a:r>
              <a:t>Evangelical repentance consists of (1) a true sense of one's own guilt and sinfulness; (2) an apprehension of God's mercy in Christ; (3) an actual hatred of sin (Ps. 119:128; Job 42:5, 6; 2 Cor. 7:10) and turning from it to God; and (4) a persistent endeavour after a holy life in a walking with God in the way of his commandments</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5" name="Text Placeholder 3"/>
          <p:cNvSpPr txBox="1"/>
          <p:nvPr>
            <p:ph type="body" idx="1"/>
          </p:nvPr>
        </p:nvSpPr>
        <p:spPr>
          <a:xfrm>
            <a:off x="329548" y="953877"/>
            <a:ext cx="8471842" cy="4951587"/>
          </a:xfrm>
          <a:prstGeom prst="rect">
            <a:avLst/>
          </a:prstGeom>
        </p:spPr>
        <p:txBody>
          <a:bodyPr/>
          <a:lstStyle/>
          <a:p>
            <a:pPr marL="235518" indent="-235518" algn="l" defTabSz="397763">
              <a:spcBef>
                <a:spcPts val="0"/>
              </a:spcBef>
              <a:buSzPct val="100000"/>
              <a:buChar char="•"/>
              <a:defRPr sz="2349">
                <a:solidFill>
                  <a:srgbClr val="FFFFFF"/>
                </a:solidFill>
                <a:latin typeface="Arial"/>
                <a:ea typeface="Arial"/>
                <a:cs typeface="Arial"/>
                <a:sym typeface="Arial"/>
              </a:defRPr>
            </a:pPr>
            <a:r>
              <a:t>The true penitent is conscious of guilt (Ps. 51:4, 9), of pollution (5 1:5, 7, 10), and of helplessness (51:11; 109:21, 22)</a:t>
            </a:r>
          </a:p>
          <a:p>
            <a:pPr marL="235518" indent="-235518" algn="l" defTabSz="397763">
              <a:spcBef>
                <a:spcPts val="0"/>
              </a:spcBef>
              <a:buSzPct val="100000"/>
              <a:buChar char="•"/>
              <a:defRPr sz="2349">
                <a:solidFill>
                  <a:srgbClr val="FFFFFF"/>
                </a:solidFill>
                <a:latin typeface="Arial"/>
                <a:ea typeface="Arial"/>
                <a:cs typeface="Arial"/>
                <a:sym typeface="Arial"/>
              </a:defRPr>
            </a:pPr>
            <a:r>
              <a:t>True repentance is an outward expression of the inward changes</a:t>
            </a:r>
          </a:p>
          <a:p>
            <a:pPr marL="235518" indent="-235518" algn="l" defTabSz="397763">
              <a:spcBef>
                <a:spcPts val="0"/>
              </a:spcBef>
              <a:buSzPct val="100000"/>
              <a:buChar char="•"/>
              <a:defRPr sz="2349">
                <a:solidFill>
                  <a:srgbClr val="FFFFFF"/>
                </a:solidFill>
                <a:latin typeface="Arial"/>
                <a:ea typeface="Arial"/>
                <a:cs typeface="Arial"/>
                <a:sym typeface="Arial"/>
              </a:defRPr>
            </a:pPr>
            <a:r>
              <a:t>To repent is to turn away from sin which allows us to turn and face God</a:t>
            </a:r>
          </a:p>
          <a:p>
            <a:pPr marL="235518" indent="-235518" algn="l" defTabSz="397763">
              <a:spcBef>
                <a:spcPts val="0"/>
              </a:spcBef>
              <a:buSzPct val="100000"/>
              <a:buChar char="•"/>
              <a:defRPr sz="2349">
                <a:solidFill>
                  <a:srgbClr val="FFFFFF"/>
                </a:solidFill>
                <a:latin typeface="Arial"/>
                <a:ea typeface="Arial"/>
                <a:cs typeface="Arial"/>
                <a:sym typeface="Arial"/>
              </a:defRPr>
            </a:pPr>
            <a:r>
              <a:t>Read David's prayer, in Psalms 51, for a good example of a repentant prayer</a:t>
            </a:r>
          </a:p>
          <a:p>
            <a:pPr marL="235518" indent="-235518" algn="l" defTabSz="397763">
              <a:spcBef>
                <a:spcPts val="0"/>
              </a:spcBef>
              <a:buSzPct val="100000"/>
              <a:buChar char="•"/>
              <a:defRPr sz="2349">
                <a:solidFill>
                  <a:srgbClr val="FFFFFF"/>
                </a:solidFill>
                <a:latin typeface="Arial"/>
                <a:ea typeface="Arial"/>
                <a:cs typeface="Arial"/>
                <a:sym typeface="Arial"/>
              </a:defRPr>
            </a:pPr>
            <a:r>
              <a:t>He had just committed adultery with Bathsheba, his neighbor's wife</a:t>
            </a:r>
          </a:p>
          <a:p>
            <a:pPr marL="235518" indent="-235518" algn="l" defTabSz="397763">
              <a:spcBef>
                <a:spcPts val="0"/>
              </a:spcBef>
              <a:buSzPct val="100000"/>
              <a:buChar char="•"/>
              <a:defRPr sz="2349">
                <a:solidFill>
                  <a:srgbClr val="FFFFFF"/>
                </a:solidFill>
                <a:latin typeface="Arial"/>
                <a:ea typeface="Arial"/>
                <a:cs typeface="Arial"/>
                <a:sym typeface="Arial"/>
              </a:defRPr>
            </a:pPr>
            <a:r>
              <a:t>He also had conspired to have Uriah, Bathsheba's husband, killed in the battle</a:t>
            </a:r>
          </a:p>
          <a:p>
            <a:pPr marL="235518" indent="-235518" algn="l" defTabSz="397763">
              <a:spcBef>
                <a:spcPts val="0"/>
              </a:spcBef>
              <a:buSzPct val="100000"/>
              <a:buChar char="•"/>
              <a:defRPr sz="2349">
                <a:solidFill>
                  <a:srgbClr val="FFFFFF"/>
                </a:solidFill>
                <a:latin typeface="Arial"/>
                <a:ea typeface="Arial"/>
                <a:cs typeface="Arial"/>
                <a:sym typeface="Arial"/>
              </a:defRPr>
            </a:pPr>
            <a:r>
              <a:t>I know God answered David's prayer, He forgave David</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7" name="Text Placeholder 3"/>
          <p:cNvSpPr txBox="1"/>
          <p:nvPr>
            <p:ph type="body" idx="1"/>
          </p:nvPr>
        </p:nvSpPr>
        <p:spPr>
          <a:xfrm>
            <a:off x="329548" y="953877"/>
            <a:ext cx="8471842" cy="4951587"/>
          </a:xfrm>
          <a:prstGeom prst="rect">
            <a:avLst/>
          </a:prstGeom>
        </p:spPr>
        <p:txBody>
          <a:bodyPr/>
          <a:lstStyle/>
          <a:p>
            <a:pPr marL="265296" indent="-265296" algn="l" defTabSz="448055">
              <a:spcBef>
                <a:spcPts val="0"/>
              </a:spcBef>
              <a:buSzPct val="100000"/>
              <a:buChar char="•"/>
              <a:defRPr sz="2646">
                <a:solidFill>
                  <a:srgbClr val="FFFFFF"/>
                </a:solidFill>
                <a:latin typeface="Arial"/>
                <a:ea typeface="Arial"/>
                <a:cs typeface="Arial"/>
                <a:sym typeface="Arial"/>
              </a:defRPr>
            </a:pPr>
            <a:r>
              <a:t>(Hebrews 13:8, Malachi 3:6, I John 1:9, Romans 4:7-8</a:t>
            </a:r>
          </a:p>
          <a:p>
            <a:pPr marL="265296" indent="-265296" algn="l" defTabSz="448055">
              <a:spcBef>
                <a:spcPts val="0"/>
              </a:spcBef>
              <a:buSzPct val="100000"/>
              <a:buChar char="•"/>
              <a:defRPr sz="2646">
                <a:solidFill>
                  <a:srgbClr val="FFFFFF"/>
                </a:solidFill>
                <a:latin typeface="Arial"/>
                <a:ea typeface="Arial"/>
                <a:cs typeface="Arial"/>
                <a:sym typeface="Arial"/>
              </a:defRPr>
            </a:pPr>
            <a:r>
              <a:t>So, without the shedding of blood, there is no remission of sins (Hebrews 9:22)</a:t>
            </a:r>
          </a:p>
          <a:p>
            <a:pPr marL="265296" indent="-265296" algn="l" defTabSz="448055">
              <a:spcBef>
                <a:spcPts val="0"/>
              </a:spcBef>
              <a:buSzPct val="100000"/>
              <a:buChar char="•"/>
              <a:defRPr sz="2646">
                <a:solidFill>
                  <a:srgbClr val="FFFFFF"/>
                </a:solidFill>
                <a:latin typeface="Arial"/>
                <a:ea typeface="Arial"/>
                <a:cs typeface="Arial"/>
                <a:sym typeface="Arial"/>
              </a:defRPr>
            </a:pPr>
            <a:r>
              <a:t>(Romans 6:23) Jesus made the payment on the cross</a:t>
            </a:r>
          </a:p>
          <a:p>
            <a:pPr marL="265296" indent="-265296" algn="l" defTabSz="448055">
              <a:spcBef>
                <a:spcPts val="0"/>
              </a:spcBef>
              <a:buSzPct val="100000"/>
              <a:buChar char="•"/>
              <a:defRPr sz="2646">
                <a:solidFill>
                  <a:srgbClr val="FFFFFF"/>
                </a:solidFill>
                <a:latin typeface="Arial"/>
                <a:ea typeface="Arial"/>
                <a:cs typeface="Arial"/>
                <a:sym typeface="Arial"/>
              </a:defRPr>
            </a:pPr>
            <a:r>
              <a:t>All that we have to do is to accept the gift of eternal life that was provided for the New Testament church, according to the scriptures</a:t>
            </a:r>
          </a:p>
          <a:p>
            <a:pPr marL="265296" indent="-265296" algn="l" defTabSz="448055">
              <a:spcBef>
                <a:spcPts val="0"/>
              </a:spcBef>
              <a:buSzPct val="100000"/>
              <a:buChar char="•"/>
              <a:defRPr sz="2646">
                <a:solidFill>
                  <a:srgbClr val="FFFFFF"/>
                </a:solidFill>
                <a:latin typeface="Arial"/>
                <a:ea typeface="Arial"/>
                <a:cs typeface="Arial"/>
                <a:sym typeface="Arial"/>
              </a:defRPr>
            </a:pPr>
            <a:r>
              <a:t>Apply the blood to your life, ask for forgiveness, you must truly repent, turn from your wicked ways, no matter what your past</a:t>
            </a:r>
          </a:p>
          <a:p>
            <a:pPr marL="265296" indent="-265296" algn="l" defTabSz="448055">
              <a:spcBef>
                <a:spcPts val="0"/>
              </a:spcBef>
              <a:buSzPct val="100000"/>
              <a:buChar char="•"/>
              <a:defRPr sz="2646">
                <a:solidFill>
                  <a:srgbClr val="FFFFFF"/>
                </a:solidFill>
                <a:latin typeface="Arial"/>
                <a:ea typeface="Arial"/>
                <a:cs typeface="Arial"/>
                <a:sym typeface="Arial"/>
              </a:defRPr>
            </a:pPr>
            <a:r>
              <a:t>We should be turning to face Him daily in an effort to hear what the Spirit is telling us</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9" name="Text Placeholder 3"/>
          <p:cNvSpPr txBox="1"/>
          <p:nvPr>
            <p:ph type="body" idx="1"/>
          </p:nvPr>
        </p:nvSpPr>
        <p:spPr>
          <a:xfrm>
            <a:off x="329548" y="953877"/>
            <a:ext cx="8471842" cy="4951587"/>
          </a:xfrm>
          <a:prstGeom prst="rect">
            <a:avLst/>
          </a:prstGeom>
        </p:spPr>
        <p:txBody>
          <a:bodyPr/>
          <a:lstStyle/>
          <a:p>
            <a:pPr marL="235518" indent="-235518" algn="l" defTabSz="397763">
              <a:spcBef>
                <a:spcPts val="0"/>
              </a:spcBef>
              <a:buSzPct val="100000"/>
              <a:buChar char="•"/>
              <a:defRPr sz="2349">
                <a:solidFill>
                  <a:srgbClr val="FFFFFF"/>
                </a:solidFill>
                <a:latin typeface="Arial"/>
                <a:ea typeface="Arial"/>
                <a:cs typeface="Arial"/>
                <a:sym typeface="Arial"/>
              </a:defRPr>
            </a:pPr>
            <a:r>
              <a:t>This means that we are to leave all of our sins at the foot of the Savior during our salvation</a:t>
            </a:r>
          </a:p>
          <a:p>
            <a:pPr marL="235518" indent="-235518" algn="l" defTabSz="397763">
              <a:spcBef>
                <a:spcPts val="0"/>
              </a:spcBef>
              <a:buSzPct val="100000"/>
              <a:buChar char="•"/>
              <a:defRPr sz="2349">
                <a:solidFill>
                  <a:srgbClr val="FFFFFF"/>
                </a:solidFill>
                <a:latin typeface="Arial"/>
                <a:ea typeface="Arial"/>
                <a:cs typeface="Arial"/>
                <a:sym typeface="Arial"/>
              </a:defRPr>
            </a:pPr>
            <a:r>
              <a:t>We are to die daily to our sins and repent daily</a:t>
            </a:r>
          </a:p>
          <a:p>
            <a:pPr marL="235518" indent="-235518" algn="l" defTabSz="397763">
              <a:spcBef>
                <a:spcPts val="0"/>
              </a:spcBef>
              <a:buSzPct val="100000"/>
              <a:buChar char="•"/>
              <a:defRPr sz="2349">
                <a:solidFill>
                  <a:srgbClr val="FFFFFF"/>
                </a:solidFill>
                <a:latin typeface="Arial"/>
                <a:ea typeface="Arial"/>
                <a:cs typeface="Arial"/>
                <a:sym typeface="Arial"/>
              </a:defRPr>
            </a:pPr>
            <a:r>
              <a:t>There are people who say that all you have to do is believe and ask for forgiveness and Jesus will come into your heart</a:t>
            </a:r>
          </a:p>
          <a:p>
            <a:pPr marL="235518" indent="-235518" algn="l" defTabSz="397763">
              <a:spcBef>
                <a:spcPts val="0"/>
              </a:spcBef>
              <a:buSzPct val="100000"/>
              <a:buChar char="•"/>
              <a:defRPr sz="2349">
                <a:solidFill>
                  <a:srgbClr val="FFFFFF"/>
                </a:solidFill>
                <a:latin typeface="Arial"/>
                <a:ea typeface="Arial"/>
                <a:cs typeface="Arial"/>
                <a:sym typeface="Arial"/>
              </a:defRPr>
            </a:pPr>
            <a:r>
              <a:t>The next step is water baptism in the name of Jesus "for the remission of your sins" (Acts 2:38)</a:t>
            </a:r>
          </a:p>
          <a:p>
            <a:pPr marL="235518" indent="-235518" algn="l" defTabSz="397763">
              <a:spcBef>
                <a:spcPts val="0"/>
              </a:spcBef>
              <a:buSzPct val="100000"/>
              <a:buChar char="•"/>
              <a:defRPr sz="2349">
                <a:solidFill>
                  <a:srgbClr val="FFFFFF"/>
                </a:solidFill>
                <a:latin typeface="Arial"/>
                <a:ea typeface="Arial"/>
                <a:cs typeface="Arial"/>
                <a:sym typeface="Arial"/>
              </a:defRPr>
            </a:pPr>
            <a:r>
              <a:t>The definition of the word remission, according to the dictionary, is, "Discharge from that which is due; relinquishment of a claim, right, or obligation; pardon of transgression; release from forfeiture, penalty, debt, etc”</a:t>
            </a:r>
          </a:p>
          <a:p>
            <a:pPr marL="235518" indent="-235518" algn="l" defTabSz="397763">
              <a:spcBef>
                <a:spcPts val="0"/>
              </a:spcBef>
              <a:buSzPct val="100000"/>
              <a:buChar char="•"/>
              <a:defRPr sz="2349">
                <a:solidFill>
                  <a:srgbClr val="FFFFFF"/>
                </a:solidFill>
                <a:latin typeface="Arial"/>
                <a:ea typeface="Arial"/>
                <a:cs typeface="Arial"/>
                <a:sym typeface="Arial"/>
              </a:defRPr>
            </a:pPr>
            <a:r>
              <a:t>You can repent of your sins, but the way to have them remitted is to have them washed away by baptism. We will discuss the necessity of proper baptism in the next chapter</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7C7C7C"/>
      </a:accent1>
      <a:accent2>
        <a:srgbClr val="B2B2B2"/>
      </a:accent2>
      <a:accent3>
        <a:srgbClr val="969696"/>
      </a:accent3>
      <a:accent4>
        <a:srgbClr val="808080"/>
      </a:accent4>
      <a:accent5>
        <a:srgbClr val="5F5F5F"/>
      </a:accent5>
      <a:accent6>
        <a:srgbClr val="4D4D4D"/>
      </a:accent6>
      <a:hlink>
        <a:srgbClr val="0000FF"/>
      </a:hlink>
      <a:folHlink>
        <a:srgbClr val="FF00FF"/>
      </a:folHlink>
    </a:clrScheme>
    <a:fontScheme name="Default">
      <a:majorFont>
        <a:latin typeface="Trebuchet MS"/>
        <a:ea typeface="Trebuchet MS"/>
        <a:cs typeface="Trebuchet MS"/>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2">
              <a:lumOff val="16690"/>
            </a:schemeClr>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Trebuchet M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2">
              <a:lumOff val="16690"/>
            </a:schemeClr>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Trebuchet M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7C7C7C"/>
      </a:accent1>
      <a:accent2>
        <a:srgbClr val="B2B2B2"/>
      </a:accent2>
      <a:accent3>
        <a:srgbClr val="969696"/>
      </a:accent3>
      <a:accent4>
        <a:srgbClr val="808080"/>
      </a:accent4>
      <a:accent5>
        <a:srgbClr val="5F5F5F"/>
      </a:accent5>
      <a:accent6>
        <a:srgbClr val="4D4D4D"/>
      </a:accent6>
      <a:hlink>
        <a:srgbClr val="0000FF"/>
      </a:hlink>
      <a:folHlink>
        <a:srgbClr val="FF00FF"/>
      </a:folHlink>
    </a:clrScheme>
    <a:fontScheme name="Default">
      <a:majorFont>
        <a:latin typeface="Trebuchet MS"/>
        <a:ea typeface="Trebuchet MS"/>
        <a:cs typeface="Trebuchet MS"/>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2">
              <a:lumOff val="16690"/>
            </a:schemeClr>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Trebuchet M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2">
              <a:lumOff val="16690"/>
            </a:schemeClr>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Trebuchet M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