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1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Body Level One…"/>
          <p:cNvSpPr txBox="1">
            <a:spLocks noGrp="1"/>
          </p:cNvSpPr>
          <p:nvPr>
            <p:ph type="body" sz="quarter" idx="1"/>
          </p:nvPr>
        </p:nvSpPr>
        <p:spPr>
          <a:xfrm rot="21182631">
            <a:off x="2997898" y="4043736"/>
            <a:ext cx="3190597" cy="824322"/>
          </a:xfrm>
          <a:prstGeom prst="rect">
            <a:avLst/>
          </a:prstGeom>
        </p:spPr>
        <p:txBody>
          <a:bodyPr anchor="ct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Title Text"/>
          <p:cNvSpPr txBox="1">
            <a:spLocks noGrp="1"/>
          </p:cNvSpPr>
          <p:nvPr>
            <p:ph type="title"/>
          </p:nvPr>
        </p:nvSpPr>
        <p:spPr>
          <a:xfrm rot="21185543">
            <a:off x="1810829" y="2459932"/>
            <a:ext cx="5553888" cy="1347451"/>
          </a:xfrm>
          <a:prstGeom prst="rect">
            <a:avLst/>
          </a:prstGeom>
        </p:spPr>
        <p:txBody>
          <a:bodyPr/>
          <a:lstStyle/>
          <a:p>
            <a:r>
              <a:t>Title Text</a:t>
            </a:r>
          </a:p>
        </p:txBody>
      </p:sp>
      <p:sp>
        <p:nvSpPr>
          <p:cNvPr id="27" name="Body Level One…"/>
          <p:cNvSpPr txBox="1">
            <a:spLocks noGrp="1"/>
          </p:cNvSpPr>
          <p:nvPr>
            <p:ph type="body" sz="quarter" idx="1"/>
          </p:nvPr>
        </p:nvSpPr>
        <p:spPr>
          <a:xfrm rot="21182631">
            <a:off x="2997898" y="4043736"/>
            <a:ext cx="3190597" cy="824322"/>
          </a:xfrm>
          <a:prstGeom prst="rect">
            <a:avLst/>
          </a:prstGeom>
        </p:spPr>
        <p:txBody>
          <a:bodyPr anchor="ct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Body Level One…"/>
          <p:cNvSpPr txBox="1">
            <a:spLocks noGrp="1"/>
          </p:cNvSpPr>
          <p:nvPr>
            <p:ph type="body" idx="1"/>
          </p:nvPr>
        </p:nvSpPr>
        <p:spPr>
          <a:xfrm>
            <a:off x="468312" y="514969"/>
            <a:ext cx="4941980" cy="6061405"/>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p:nvPr>
        </p:nvSpPr>
        <p:spPr>
          <a:xfrm>
            <a:off x="468312" y="514969"/>
            <a:ext cx="4941980" cy="6061405"/>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Title Text"/>
          <p:cNvSpPr txBox="1">
            <a:spLocks noGrp="1"/>
          </p:cNvSpPr>
          <p:nvPr>
            <p:ph type="title"/>
          </p:nvPr>
        </p:nvSpPr>
        <p:spPr>
          <a:xfrm rot="21192479">
            <a:off x="5925020" y="1164118"/>
            <a:ext cx="2615387" cy="596634"/>
          </a:xfrm>
          <a:prstGeom prst="rect">
            <a:avLst/>
          </a:prstGeom>
        </p:spPr>
        <p:txBody>
          <a:bodyPr/>
          <a:lstStyle>
            <a:lvl1pPr>
              <a:defRPr sz="1600"/>
            </a:lvl1pPr>
          </a:lstStyle>
          <a:p>
            <a:r>
              <a:t>Title Text</a:t>
            </a:r>
          </a:p>
        </p:txBody>
      </p:sp>
      <p:sp>
        <p:nvSpPr>
          <p:cNvPr id="52" name="Body Level One…"/>
          <p:cNvSpPr txBox="1">
            <a:spLocks noGrp="1"/>
          </p:cNvSpPr>
          <p:nvPr>
            <p:ph type="body" idx="1"/>
          </p:nvPr>
        </p:nvSpPr>
        <p:spPr>
          <a:xfrm>
            <a:off x="468312" y="514969"/>
            <a:ext cx="4941980" cy="6061405"/>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ckgroun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 name="Body Level One…"/>
          <p:cNvSpPr txBox="1">
            <a:spLocks noGrp="1"/>
          </p:cNvSpPr>
          <p:nvPr>
            <p:ph type="body" idx="1"/>
          </p:nvPr>
        </p:nvSpPr>
        <p:spPr>
          <a:xfrm>
            <a:off x="468315" y="514970"/>
            <a:ext cx="8219434" cy="5833014"/>
          </a:xfrm>
          <a:prstGeom prst="rect">
            <a:avLst/>
          </a:prstGeom>
        </p:spPr>
        <p:txBody>
          <a:bodyPr anchor="ctr"/>
          <a:lstStyle>
            <a:lvl2pPr marL="0" indent="457200">
              <a:buSzTx/>
              <a:buNone/>
            </a:lvl2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8F3F0"/>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F8F3F0"/>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F8F3F0"/>
          </a:solidFill>
          <a:uFillTx/>
          <a:latin typeface="+mn-lt"/>
          <a:ea typeface="+mn-ea"/>
          <a:cs typeface="+mn-cs"/>
          <a:sym typeface="Trebuchet MS"/>
        </a:defRPr>
      </a:lvl2pPr>
      <a:lvl3pPr marL="0" marR="0" indent="9144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F8F3F0"/>
          </a:solidFill>
          <a:uFillTx/>
          <a:latin typeface="+mn-lt"/>
          <a:ea typeface="+mn-ea"/>
          <a:cs typeface="+mn-cs"/>
          <a:sym typeface="Trebuchet MS"/>
        </a:defRPr>
      </a:lvl3pPr>
      <a:lvl4pPr marL="0" marR="0" indent="13716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F8F3F0"/>
          </a:solidFill>
          <a:uFillTx/>
          <a:latin typeface="+mn-lt"/>
          <a:ea typeface="+mn-ea"/>
          <a:cs typeface="+mn-cs"/>
          <a:sym typeface="Trebuchet MS"/>
        </a:defRPr>
      </a:lvl4pPr>
      <a:lvl5pPr marL="0" marR="0" indent="18288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F8F3F0"/>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F8F3F0"/>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F8F3F0"/>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F8F3F0"/>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F8F3F0"/>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2"/>
          <p:cNvSpPr txBox="1">
            <a:spLocks noGrp="1"/>
          </p:cNvSpPr>
          <p:nvPr>
            <p:ph type="body" idx="1"/>
          </p:nvPr>
        </p:nvSpPr>
        <p:spPr>
          <a:xfrm>
            <a:off x="462283" y="1297904"/>
            <a:ext cx="8219434" cy="5330893"/>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When Columbus returned, the coins of Spain were re-minted</a:t>
            </a:r>
          </a:p>
          <a:p>
            <a:pPr marL="661736" lvl="1" indent="-280736" algn="l">
              <a:buSzPct val="100000"/>
              <a:buChar char="•"/>
              <a:defRPr sz="2800">
                <a:solidFill>
                  <a:srgbClr val="FFFFFF"/>
                </a:solidFill>
                <a:latin typeface="Arial"/>
                <a:ea typeface="Arial"/>
                <a:cs typeface="Arial"/>
                <a:sym typeface="Arial"/>
              </a:defRPr>
            </a:pPr>
            <a:r>
              <a:t>The old inscription, "No more beyond," was replaced with "More beyond!”</a:t>
            </a:r>
          </a:p>
          <a:p>
            <a:pPr marL="661736" lvl="1" indent="-280736" algn="l">
              <a:buSzPct val="100000"/>
              <a:buChar char="•"/>
              <a:defRPr sz="2800">
                <a:solidFill>
                  <a:srgbClr val="FFFFFF"/>
                </a:solidFill>
                <a:latin typeface="Arial"/>
                <a:ea typeface="Arial"/>
                <a:cs typeface="Arial"/>
                <a:sym typeface="Arial"/>
              </a:defRPr>
            </a:pPr>
            <a:r>
              <a:t>God's challenge to you and me is to deal with the "dragons" just as Columbus did. You might be dealing with fear, regret, a failed marriage, or an addiction—whatever the dragon, focus your vision on Jesus Christ and move in spite of uncertainty. More Beyond!=</a:t>
            </a:r>
          </a:p>
        </p:txBody>
      </p:sp>
      <p:sp>
        <p:nvSpPr>
          <p:cNvPr id="96" name="Outside of the Comfort Zones"/>
          <p:cNvSpPr txBox="1"/>
          <p:nvPr/>
        </p:nvSpPr>
        <p:spPr>
          <a:xfrm>
            <a:off x="462283" y="-49633"/>
            <a:ext cx="8219434" cy="2462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Outside of the Comfort Zones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2"/>
          <p:cNvSpPr txBox="1">
            <a:spLocks noGrp="1"/>
          </p:cNvSpPr>
          <p:nvPr>
            <p:ph type="body" idx="1"/>
          </p:nvPr>
        </p:nvSpPr>
        <p:spPr>
          <a:xfrm>
            <a:off x="462283" y="1297904"/>
            <a:ext cx="8219434" cy="5330893"/>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Defeating the Dragons:</a:t>
            </a:r>
          </a:p>
          <a:p>
            <a:pPr marL="661736" lvl="1" indent="-280736" algn="l">
              <a:buSzPct val="100000"/>
              <a:buChar char="•"/>
              <a:defRPr sz="2800">
                <a:solidFill>
                  <a:srgbClr val="FFFFFF"/>
                </a:solidFill>
                <a:latin typeface="Arial"/>
                <a:ea typeface="Arial"/>
                <a:cs typeface="Arial"/>
                <a:sym typeface="Arial"/>
              </a:defRPr>
            </a:pPr>
            <a:r>
              <a:t>Fear (2 Timothy 1:7)</a:t>
            </a:r>
          </a:p>
          <a:p>
            <a:pPr marL="661736" lvl="1" indent="-280736" algn="l">
              <a:buSzPct val="100000"/>
              <a:buChar char="•"/>
              <a:defRPr sz="2800">
                <a:solidFill>
                  <a:srgbClr val="FFFFFF"/>
                </a:solidFill>
                <a:latin typeface="Arial"/>
                <a:ea typeface="Arial"/>
                <a:cs typeface="Arial"/>
                <a:sym typeface="Arial"/>
              </a:defRPr>
            </a:pPr>
            <a:r>
              <a:t>Low Self-Esteem (Ephesians 2:10)</a:t>
            </a:r>
          </a:p>
          <a:p>
            <a:pPr marL="661736" lvl="1" indent="-280736" algn="l">
              <a:buSzPct val="100000"/>
              <a:buChar char="•"/>
              <a:defRPr sz="2800">
                <a:solidFill>
                  <a:srgbClr val="FFFFFF"/>
                </a:solidFill>
                <a:latin typeface="Arial"/>
                <a:ea typeface="Arial"/>
                <a:cs typeface="Arial"/>
                <a:sym typeface="Arial"/>
              </a:defRPr>
            </a:pPr>
            <a:r>
              <a:t>Addiction (Luke 4:19)</a:t>
            </a:r>
          </a:p>
          <a:p>
            <a:pPr marL="661736" lvl="1" indent="-280736" algn="l">
              <a:buSzPct val="100000"/>
              <a:buChar char="•"/>
              <a:defRPr sz="2800">
                <a:solidFill>
                  <a:srgbClr val="FFFFFF"/>
                </a:solidFill>
                <a:latin typeface="Arial"/>
                <a:ea typeface="Arial"/>
                <a:cs typeface="Arial"/>
                <a:sym typeface="Arial"/>
              </a:defRPr>
            </a:pPr>
            <a:r>
              <a:t>Spiritual Exhaustion (Matthew 11:28-30)</a:t>
            </a:r>
          </a:p>
        </p:txBody>
      </p:sp>
      <p:sp>
        <p:nvSpPr>
          <p:cNvPr id="99" name="A Step on the Journey:"/>
          <p:cNvSpPr txBox="1"/>
          <p:nvPr/>
        </p:nvSpPr>
        <p:spPr>
          <a:xfrm>
            <a:off x="462283" y="-49633"/>
            <a:ext cx="8219434" cy="1661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A Step on the Journey: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2"/>
          <p:cNvSpPr txBox="1">
            <a:spLocks noGrp="1"/>
          </p:cNvSpPr>
          <p:nvPr>
            <p:ph type="body" idx="1"/>
          </p:nvPr>
        </p:nvSpPr>
        <p:spPr>
          <a:xfrm>
            <a:off x="468314" y="1017090"/>
            <a:ext cx="8219435" cy="5330894"/>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Hebrews 11:15-16</a:t>
            </a:r>
          </a:p>
          <a:p>
            <a:pPr marL="280736" indent="-280736" algn="l">
              <a:buSzPct val="100000"/>
              <a:buChar char="•"/>
              <a:defRPr sz="2800">
                <a:solidFill>
                  <a:srgbClr val="FFFFFF"/>
                </a:solidFill>
                <a:latin typeface="Arial"/>
                <a:ea typeface="Arial"/>
                <a:cs typeface="Arial"/>
                <a:sym typeface="Arial"/>
              </a:defRPr>
            </a:pPr>
            <a:r>
              <a:t>Christopher Columbus wrote in a map's margins, “Here lie dragons and wild beasts”</a:t>
            </a:r>
          </a:p>
          <a:p>
            <a:pPr marL="280736" indent="-280736" algn="l">
              <a:buSzPct val="100000"/>
              <a:buChar char="•"/>
              <a:defRPr sz="2800">
                <a:solidFill>
                  <a:srgbClr val="FFFFFF"/>
                </a:solidFill>
                <a:latin typeface="Arial"/>
                <a:ea typeface="Arial"/>
                <a:cs typeface="Arial"/>
                <a:sym typeface="Arial"/>
              </a:defRPr>
            </a:pPr>
            <a:r>
              <a:t>Walking with God isn't solely about certainty- it involves uncertainty the people of the Bible whom we call "heroes" weren't certain of everything</a:t>
            </a:r>
          </a:p>
          <a:p>
            <a:pPr marL="280736" indent="-280736" algn="l">
              <a:buSzPct val="100000"/>
              <a:buChar char="•"/>
              <a:defRPr sz="2800">
                <a:solidFill>
                  <a:srgbClr val="FFFFFF"/>
                </a:solidFill>
                <a:latin typeface="Arial"/>
                <a:ea typeface="Arial"/>
                <a:cs typeface="Arial"/>
                <a:sym typeface="Arial"/>
              </a:defRPr>
            </a:pPr>
            <a:r>
              <a:t>They were certain about God's character, God’s commitment to His Word, and His power</a:t>
            </a:r>
          </a:p>
          <a:p>
            <a:pPr marL="280736" indent="-280736" algn="l">
              <a:buSzPct val="100000"/>
              <a:buChar char="•"/>
              <a:defRPr sz="2800">
                <a:solidFill>
                  <a:srgbClr val="FFFFFF"/>
                </a:solidFill>
                <a:latin typeface="Arial"/>
                <a:ea typeface="Arial"/>
                <a:cs typeface="Arial"/>
                <a:sym typeface="Arial"/>
              </a:defRPr>
            </a:pPr>
            <a:r>
              <a:t>Once those things were established, they allowed God to chart a course for their lives—a journey into the unknown</a:t>
            </a:r>
          </a:p>
        </p:txBody>
      </p:sp>
      <p:sp>
        <p:nvSpPr>
          <p:cNvPr id="72" name="Introduction"/>
          <p:cNvSpPr txBox="1"/>
          <p:nvPr/>
        </p:nvSpPr>
        <p:spPr>
          <a:xfrm>
            <a:off x="462283" y="134651"/>
            <a:ext cx="8219434" cy="86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Introduction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 Placeholder 2"/>
          <p:cNvSpPr txBox="1">
            <a:spLocks noGrp="1"/>
          </p:cNvSpPr>
          <p:nvPr>
            <p:ph type="body" idx="1"/>
          </p:nvPr>
        </p:nvSpPr>
        <p:spPr>
          <a:xfrm>
            <a:off x="468314" y="1017090"/>
            <a:ext cx="8219435" cy="5330894"/>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Mary was ordinary—nothing about her would have set her apart from the thousands of virgin girls in her community</a:t>
            </a:r>
          </a:p>
          <a:p>
            <a:pPr marL="661736" lvl="1" indent="-280736" algn="l">
              <a:buSzPct val="100000"/>
              <a:buChar char="•"/>
              <a:defRPr sz="2800">
                <a:solidFill>
                  <a:srgbClr val="FFFFFF"/>
                </a:solidFill>
                <a:latin typeface="Arial"/>
                <a:ea typeface="Arial"/>
                <a:cs typeface="Arial"/>
                <a:sym typeface="Arial"/>
              </a:defRPr>
            </a:pPr>
            <a:r>
              <a:t>What made her special was the fact that God invited her to play a role in the revelation of his greatest gift to the world</a:t>
            </a:r>
          </a:p>
          <a:p>
            <a:pPr marL="661736" lvl="1" indent="-280736" algn="l">
              <a:buSzPct val="100000"/>
              <a:buChar char="•"/>
              <a:defRPr sz="2800">
                <a:solidFill>
                  <a:srgbClr val="FFFFFF"/>
                </a:solidFill>
                <a:latin typeface="Arial"/>
                <a:ea typeface="Arial"/>
                <a:cs typeface="Arial"/>
                <a:sym typeface="Arial"/>
              </a:defRPr>
            </a:pPr>
            <a:r>
              <a:t>Ordinary is the vessel into which God most often pours His greatest power</a:t>
            </a:r>
          </a:p>
          <a:p>
            <a:pPr marL="661736" lvl="1" indent="-280736" algn="l">
              <a:buSzPct val="100000"/>
              <a:buChar char="•"/>
              <a:defRPr sz="2800">
                <a:solidFill>
                  <a:srgbClr val="FFFFFF"/>
                </a:solidFill>
                <a:latin typeface="Arial"/>
                <a:ea typeface="Arial"/>
                <a:cs typeface="Arial"/>
                <a:sym typeface="Arial"/>
              </a:defRPr>
            </a:pPr>
            <a:r>
              <a:t>Consider the words of 1 Corinthians1:26-29</a:t>
            </a:r>
          </a:p>
        </p:txBody>
      </p:sp>
      <p:sp>
        <p:nvSpPr>
          <p:cNvPr id="75" name="Mary, the Mother of Jesus"/>
          <p:cNvSpPr txBox="1"/>
          <p:nvPr/>
        </p:nvSpPr>
        <p:spPr>
          <a:xfrm>
            <a:off x="462283" y="134651"/>
            <a:ext cx="8219434" cy="86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Mary, the Mother of Jesus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2"/>
          <p:cNvSpPr txBox="1">
            <a:spLocks noGrp="1"/>
          </p:cNvSpPr>
          <p:nvPr>
            <p:ph type="body" idx="1"/>
          </p:nvPr>
        </p:nvSpPr>
        <p:spPr>
          <a:xfrm>
            <a:off x="468314" y="1017090"/>
            <a:ext cx="8219435" cy="5330894"/>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The varied characters of the Bible were different from each other, but one thing bound them together: None of them allowed their relationship with God and, ultimately, their "divine assignment" to go unfulfilled because they lacked the facts</a:t>
            </a:r>
          </a:p>
          <a:p>
            <a:pPr marL="280736" indent="-280736" algn="l">
              <a:buSzPct val="100000"/>
              <a:buChar char="•"/>
              <a:defRPr sz="2800">
                <a:solidFill>
                  <a:srgbClr val="FFFFFF"/>
                </a:solidFill>
                <a:latin typeface="Arial"/>
                <a:ea typeface="Arial"/>
                <a:cs typeface="Arial"/>
                <a:sym typeface="Arial"/>
              </a:defRPr>
            </a:pPr>
            <a:r>
              <a:t>Walking with God isn't about having all the facts</a:t>
            </a:r>
          </a:p>
          <a:p>
            <a:pPr marL="280736" indent="-280736" algn="l">
              <a:buSzPct val="100000"/>
              <a:buChar char="•"/>
              <a:defRPr sz="2800">
                <a:solidFill>
                  <a:srgbClr val="FFFFFF"/>
                </a:solidFill>
                <a:latin typeface="Arial"/>
                <a:ea typeface="Arial"/>
                <a:cs typeface="Arial"/>
                <a:sym typeface="Arial"/>
              </a:defRPr>
            </a:pPr>
            <a:r>
              <a:t>Noah wasn't certain that the big boat would work</a:t>
            </a:r>
          </a:p>
          <a:p>
            <a:pPr marL="661736" lvl="1" indent="-280736" algn="l">
              <a:buSzPct val="100000"/>
              <a:buChar char="•"/>
              <a:defRPr sz="2800">
                <a:solidFill>
                  <a:srgbClr val="FFFFFF"/>
                </a:solidFill>
                <a:latin typeface="Arial"/>
                <a:ea typeface="Arial"/>
                <a:cs typeface="Arial"/>
                <a:sym typeface="Arial"/>
              </a:defRPr>
            </a:pPr>
            <a:r>
              <a:t>His confidence was anchored in nothing more than the Word of a God he had never seen, as shown in Hebrews (Hebrews 11: 7)</a:t>
            </a:r>
          </a:p>
        </p:txBody>
      </p:sp>
      <p:sp>
        <p:nvSpPr>
          <p:cNvPr id="78" name="Walking With God"/>
          <p:cNvSpPr txBox="1"/>
          <p:nvPr/>
        </p:nvSpPr>
        <p:spPr>
          <a:xfrm>
            <a:off x="462283" y="134651"/>
            <a:ext cx="8219434" cy="86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Walking With God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2"/>
          <p:cNvSpPr txBox="1">
            <a:spLocks noGrp="1"/>
          </p:cNvSpPr>
          <p:nvPr>
            <p:ph type="body" idx="1"/>
          </p:nvPr>
        </p:nvSpPr>
        <p:spPr>
          <a:xfrm>
            <a:off x="468314" y="1017090"/>
            <a:ext cx="8219435" cy="5330894"/>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And Abraham had no map of the promised land, but he walked out of Ur of the Chaldees based simply on what God had told him (Hebrews 11:8)</a:t>
            </a:r>
          </a:p>
          <a:p>
            <a:pPr marL="280736" indent="-280736" algn="l">
              <a:buSzPct val="100000"/>
              <a:buChar char="•"/>
              <a:defRPr sz="2800">
                <a:solidFill>
                  <a:srgbClr val="FFFFFF"/>
                </a:solidFill>
                <a:latin typeface="Arial"/>
                <a:ea typeface="Arial"/>
                <a:cs typeface="Arial"/>
                <a:sym typeface="Arial"/>
              </a:defRPr>
            </a:pPr>
            <a:r>
              <a:t>Joseph was uncertain what would become of his dream, but God’s blessing upon Joseph's life spilled over, and the household of Potiphar was blessed because of Joseph</a:t>
            </a:r>
          </a:p>
          <a:p>
            <a:pPr marL="661736" lvl="1" indent="-280736" algn="l">
              <a:buSzPct val="100000"/>
              <a:buChar char="•"/>
              <a:defRPr sz="2800">
                <a:solidFill>
                  <a:srgbClr val="FFFFFF"/>
                </a:solidFill>
                <a:latin typeface="Arial"/>
                <a:ea typeface="Arial"/>
                <a:cs typeface="Arial"/>
                <a:sym typeface="Arial"/>
              </a:defRPr>
            </a:pPr>
            <a:r>
              <a:t>And later Joseph traded in the prison robe for the Prime Minister's robe</a:t>
            </a:r>
          </a:p>
          <a:p>
            <a:pPr marL="280736" indent="-280736" algn="l">
              <a:buSzPct val="100000"/>
              <a:buChar char="•"/>
              <a:defRPr sz="2800">
                <a:solidFill>
                  <a:srgbClr val="FFFFFF"/>
                </a:solidFill>
                <a:latin typeface="Arial"/>
                <a:ea typeface="Arial"/>
                <a:cs typeface="Arial"/>
                <a:sym typeface="Arial"/>
              </a:defRPr>
            </a:pPr>
            <a:r>
              <a:t>Just because God hasn't shown you everything doesn't mean that you've missed God's will</a:t>
            </a:r>
          </a:p>
        </p:txBody>
      </p:sp>
      <p:sp>
        <p:nvSpPr>
          <p:cNvPr id="81" name="Walking With God"/>
          <p:cNvSpPr txBox="1"/>
          <p:nvPr/>
        </p:nvSpPr>
        <p:spPr>
          <a:xfrm>
            <a:off x="462283" y="134651"/>
            <a:ext cx="8219434" cy="86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Walking With God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2"/>
          <p:cNvSpPr txBox="1">
            <a:spLocks noGrp="1"/>
          </p:cNvSpPr>
          <p:nvPr>
            <p:ph type="body" idx="1"/>
          </p:nvPr>
        </p:nvSpPr>
        <p:spPr>
          <a:xfrm>
            <a:off x="468314" y="1974714"/>
            <a:ext cx="8219435" cy="4373269"/>
          </a:xfrm>
          <a:prstGeom prst="rect">
            <a:avLst/>
          </a:prstGeom>
        </p:spPr>
        <p:txBody>
          <a:bodyPr>
            <a:normAutofit fontScale="92500"/>
          </a:bodyPr>
          <a:lstStyle/>
          <a:p>
            <a:pPr marL="280736" indent="-280736" algn="l">
              <a:buSzPct val="100000"/>
              <a:buChar char="•"/>
              <a:defRPr sz="2800">
                <a:solidFill>
                  <a:srgbClr val="FFFFFF"/>
                </a:solidFill>
                <a:latin typeface="Arial"/>
                <a:ea typeface="Arial"/>
                <a:cs typeface="Arial"/>
                <a:sym typeface="Arial"/>
              </a:defRPr>
            </a:pPr>
            <a:r>
              <a:rPr dirty="0"/>
              <a:t>Walking with God and uncertainty go hand in hand</a:t>
            </a:r>
          </a:p>
          <a:p>
            <a:pPr marL="280736" indent="-280736" algn="l">
              <a:buSzPct val="100000"/>
              <a:buChar char="•"/>
              <a:defRPr sz="2800">
                <a:solidFill>
                  <a:srgbClr val="FFFFFF"/>
                </a:solidFill>
                <a:latin typeface="Arial"/>
                <a:ea typeface="Arial"/>
                <a:cs typeface="Arial"/>
                <a:sym typeface="Arial"/>
              </a:defRPr>
            </a:pPr>
            <a:r>
              <a:rPr dirty="0"/>
              <a:t>If you have any doubts, just ask Matthew, he was as the "numbers guy" among the twelve disciples Jesus chose</a:t>
            </a:r>
          </a:p>
          <a:p>
            <a:pPr marL="280736" indent="-280736" algn="l">
              <a:buSzPct val="100000"/>
              <a:buChar char="•"/>
              <a:defRPr sz="2800">
                <a:solidFill>
                  <a:srgbClr val="FFFFFF"/>
                </a:solidFill>
                <a:latin typeface="Arial"/>
                <a:ea typeface="Arial"/>
                <a:cs typeface="Arial"/>
                <a:sym typeface="Arial"/>
              </a:defRPr>
            </a:pPr>
            <a:r>
              <a:rPr dirty="0"/>
              <a:t>For tax collectors, it all came down to calculating the numbers—nothing was left to feelings or faith </a:t>
            </a:r>
          </a:p>
          <a:p>
            <a:pPr marL="280736" indent="-280736" algn="l">
              <a:buSzPct val="100000"/>
              <a:buChar char="•"/>
              <a:defRPr sz="2800">
                <a:solidFill>
                  <a:srgbClr val="FFFFFF"/>
                </a:solidFill>
                <a:latin typeface="Arial"/>
                <a:ea typeface="Arial"/>
                <a:cs typeface="Arial"/>
                <a:sym typeface="Arial"/>
              </a:defRPr>
            </a:pPr>
            <a:r>
              <a:rPr dirty="0"/>
              <a:t>He was sitting in the tax office when "the carpenter" came calling and, with him, great uncertainty</a:t>
            </a:r>
          </a:p>
          <a:p>
            <a:pPr marL="280736" indent="-280736" algn="l">
              <a:buSzPct val="100000"/>
              <a:buChar char="•"/>
              <a:defRPr sz="2800">
                <a:solidFill>
                  <a:srgbClr val="FFFFFF"/>
                </a:solidFill>
                <a:latin typeface="Arial"/>
                <a:ea typeface="Arial"/>
                <a:cs typeface="Arial"/>
                <a:sym typeface="Arial"/>
              </a:defRPr>
            </a:pPr>
            <a:r>
              <a:rPr dirty="0"/>
              <a:t>Matthew 11:1-11</a:t>
            </a:r>
          </a:p>
        </p:txBody>
      </p:sp>
      <p:sp>
        <p:nvSpPr>
          <p:cNvPr id="84" name="Matthew, the Tax Collector"/>
          <p:cNvSpPr txBox="1"/>
          <p:nvPr/>
        </p:nvSpPr>
        <p:spPr>
          <a:xfrm>
            <a:off x="462283" y="134651"/>
            <a:ext cx="8219434" cy="86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Matthew, the Tax Collector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2"/>
          <p:cNvSpPr txBox="1">
            <a:spLocks noGrp="1"/>
          </p:cNvSpPr>
          <p:nvPr>
            <p:ph type="body" idx="1"/>
          </p:nvPr>
        </p:nvSpPr>
        <p:spPr>
          <a:xfrm>
            <a:off x="468314" y="1017090"/>
            <a:ext cx="8219435" cy="5330894"/>
          </a:xfrm>
          <a:prstGeom prst="rect">
            <a:avLst/>
          </a:prstGeom>
        </p:spPr>
        <p:txBody>
          <a:bodyPr>
            <a:normAutofit lnSpcReduction="10000"/>
          </a:bodyPr>
          <a:lstStyle/>
          <a:p>
            <a:pPr marL="275122" indent="-275122" algn="l" defTabSz="896111">
              <a:buSzPct val="100000"/>
              <a:buChar char="•"/>
              <a:defRPr sz="2744">
                <a:solidFill>
                  <a:srgbClr val="FFFFFF"/>
                </a:solidFill>
                <a:latin typeface="Arial"/>
                <a:ea typeface="Arial"/>
                <a:cs typeface="Arial"/>
                <a:sym typeface="Arial"/>
              </a:defRPr>
            </a:pPr>
            <a:r>
              <a:t>Walking with God is about surrender. Paul implored the Christians in Rome to "present your bodies a living sacrifice" (Romans 12:1-2)</a:t>
            </a:r>
          </a:p>
          <a:p>
            <a:pPr marL="275122" indent="-275122" algn="l" defTabSz="896111">
              <a:buSzPct val="100000"/>
              <a:buChar char="•"/>
              <a:defRPr sz="2744">
                <a:solidFill>
                  <a:srgbClr val="FFFFFF"/>
                </a:solidFill>
                <a:latin typeface="Arial"/>
                <a:ea typeface="Arial"/>
                <a:cs typeface="Arial"/>
                <a:sym typeface="Arial"/>
              </a:defRPr>
            </a:pPr>
            <a:r>
              <a:t>Walking with God is about losing your life, it is about dying to self</a:t>
            </a:r>
          </a:p>
          <a:p>
            <a:pPr marL="275122" indent="-275122" algn="l" defTabSz="896111">
              <a:buSzPct val="100000"/>
              <a:buChar char="•"/>
              <a:defRPr sz="2744">
                <a:solidFill>
                  <a:srgbClr val="FFFFFF"/>
                </a:solidFill>
                <a:latin typeface="Arial"/>
                <a:ea typeface="Arial"/>
                <a:cs typeface="Arial"/>
                <a:sym typeface="Arial"/>
              </a:defRPr>
            </a:pPr>
            <a:r>
              <a:t>When Columbus set sail, there were those who doubted that he would come back</a:t>
            </a:r>
          </a:p>
          <a:p>
            <a:pPr marL="648502" lvl="1" indent="-275122" algn="l" defTabSz="896111">
              <a:buSzPct val="100000"/>
              <a:buChar char="•"/>
              <a:defRPr sz="2744">
                <a:solidFill>
                  <a:srgbClr val="FFFFFF"/>
                </a:solidFill>
                <a:latin typeface="Arial"/>
                <a:ea typeface="Arial"/>
                <a:cs typeface="Arial"/>
                <a:sym typeface="Arial"/>
              </a:defRPr>
            </a:pPr>
            <a:r>
              <a:t>They believed that the maps were correct; at the edge of the "known" was the place of dragons, but Columbus refused to believe the “experts”</a:t>
            </a:r>
          </a:p>
          <a:p>
            <a:pPr marL="648502" lvl="1" indent="-275122" algn="l" defTabSz="896111">
              <a:buSzPct val="100000"/>
              <a:buChar char="•"/>
              <a:defRPr sz="2744">
                <a:solidFill>
                  <a:srgbClr val="FFFFFF"/>
                </a:solidFill>
                <a:latin typeface="Arial"/>
                <a:ea typeface="Arial"/>
                <a:cs typeface="Arial"/>
                <a:sym typeface="Arial"/>
              </a:defRPr>
            </a:pPr>
            <a:r>
              <a:t>And ultimately, he sailed beyond the maps and changed history</a:t>
            </a:r>
          </a:p>
        </p:txBody>
      </p:sp>
      <p:sp>
        <p:nvSpPr>
          <p:cNvPr id="87" name="Surrender"/>
          <p:cNvSpPr txBox="1"/>
          <p:nvPr/>
        </p:nvSpPr>
        <p:spPr>
          <a:xfrm>
            <a:off x="462283" y="134651"/>
            <a:ext cx="8219434" cy="86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Surrender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2"/>
          <p:cNvSpPr txBox="1">
            <a:spLocks noGrp="1"/>
          </p:cNvSpPr>
          <p:nvPr>
            <p:ph type="body" idx="1"/>
          </p:nvPr>
        </p:nvSpPr>
        <p:spPr>
          <a:xfrm>
            <a:off x="468314" y="1017090"/>
            <a:ext cx="8219435" cy="5330894"/>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Sometimes in walking with God, you have to lay everything on the line and trust the still, small voice of the Spirit</a:t>
            </a:r>
          </a:p>
          <a:p>
            <a:pPr marL="280736" indent="-280736" algn="l">
              <a:buSzPct val="100000"/>
              <a:buChar char="•"/>
              <a:defRPr sz="2800">
                <a:solidFill>
                  <a:srgbClr val="FFFFFF"/>
                </a:solidFill>
                <a:latin typeface="Arial"/>
                <a:ea typeface="Arial"/>
                <a:cs typeface="Arial"/>
                <a:sym typeface="Arial"/>
              </a:defRPr>
            </a:pPr>
            <a:r>
              <a:t>John 3:8</a:t>
            </a:r>
          </a:p>
        </p:txBody>
      </p:sp>
      <p:sp>
        <p:nvSpPr>
          <p:cNvPr id="90" name="Surrender"/>
          <p:cNvSpPr txBox="1"/>
          <p:nvPr/>
        </p:nvSpPr>
        <p:spPr>
          <a:xfrm>
            <a:off x="462283" y="134651"/>
            <a:ext cx="8219434" cy="861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Surrender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Placeholder 2"/>
          <p:cNvSpPr txBox="1">
            <a:spLocks noGrp="1"/>
          </p:cNvSpPr>
          <p:nvPr>
            <p:ph type="body" idx="1"/>
          </p:nvPr>
        </p:nvSpPr>
        <p:spPr>
          <a:xfrm>
            <a:off x="468314" y="1017090"/>
            <a:ext cx="8219435" cy="5330894"/>
          </a:xfrm>
          <a:prstGeom prst="rect">
            <a:avLst/>
          </a:prstGeom>
        </p:spPr>
        <p:txBody>
          <a:bodyPr/>
          <a:lstStyle/>
          <a:p>
            <a:pPr marL="280736" indent="-280736" algn="l">
              <a:buSzPct val="100000"/>
              <a:buChar char="•"/>
              <a:defRPr sz="2800">
                <a:solidFill>
                  <a:srgbClr val="FFFFFF"/>
                </a:solidFill>
                <a:latin typeface="Arial"/>
                <a:ea typeface="Arial"/>
                <a:cs typeface="Arial"/>
                <a:sym typeface="Arial"/>
              </a:defRPr>
            </a:pPr>
            <a:r>
              <a:t>During my years of walking with God, I've noticed that the people who are fearful of walking with God outside their comfort zones often spend their days in their comfortable place inventing mythical "dragons" that become larger and larger as time passes</a:t>
            </a:r>
          </a:p>
          <a:p>
            <a:pPr marL="280736" indent="-280736" algn="l">
              <a:buSzPct val="100000"/>
              <a:buChar char="•"/>
              <a:defRPr sz="2800">
                <a:solidFill>
                  <a:srgbClr val="FFFFFF"/>
                </a:solidFill>
                <a:latin typeface="Arial"/>
                <a:ea typeface="Arial"/>
                <a:cs typeface="Arial"/>
                <a:sym typeface="Arial"/>
              </a:defRPr>
            </a:pPr>
            <a:r>
              <a:t>You're free only when you embrace God's truth John 8:32</a:t>
            </a:r>
          </a:p>
        </p:txBody>
      </p:sp>
      <p:sp>
        <p:nvSpPr>
          <p:cNvPr id="93" name="Outside of the Comfort Zones"/>
          <p:cNvSpPr txBox="1"/>
          <p:nvPr/>
        </p:nvSpPr>
        <p:spPr>
          <a:xfrm>
            <a:off x="462283" y="134651"/>
            <a:ext cx="8219434" cy="2462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defRPr sz="5500" b="1">
                <a:solidFill>
                  <a:srgbClr val="FFFFFF"/>
                </a:solidFill>
                <a:latin typeface="Times New Roman"/>
                <a:ea typeface="Times New Roman"/>
                <a:cs typeface="Times New Roman"/>
                <a:sym typeface="Times New Roman"/>
              </a:defRPr>
            </a:lvl1pPr>
          </a:lstStyle>
          <a:p>
            <a:r>
              <a:t>Outside of the Comfort Zones</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lumOff val="16690"/>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lumOff val="16690"/>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On-screen Show (4:3)</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cp:lastModifiedBy>
  <cp:revision>1</cp:revision>
  <dcterms:modified xsi:type="dcterms:W3CDTF">2019-05-08T20:20:35Z</dcterms:modified>
</cp:coreProperties>
</file>