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theme/theme2.xml" ContentType="application/vnd.openxmlformats-officedocument.theme+xml"/>
  <Override PartName="/ppt/media/image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F2F2"/>
          </a:solidFill>
        </a:fill>
      </a:tcStyle>
    </a:wholeTbl>
    <a:band2H>
      <a:tcTxStyle b="def" i="def"/>
      <a:tcStyle>
        <a:tcBdr/>
        <a:fill>
          <a:solidFill>
            <a:srgbClr val="F9F9F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CDC"/>
          </a:solidFill>
        </a:fill>
      </a:tcStyle>
    </a:wholeTbl>
    <a:band2H>
      <a:tcTxStyle b="def" i="def"/>
      <a:tcStyle>
        <a:tcBdr/>
        <a:fill>
          <a:solidFill>
            <a:schemeClr val="accent6">
              <a:lumOff val="63215"/>
            </a:schemeClr>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CFCF"/>
          </a:solidFill>
        </a:fill>
      </a:tcStyle>
    </a:wholeTbl>
    <a:band2H>
      <a:tcTxStyle b="def" i="def"/>
      <a:tcStyle>
        <a:tcBdr/>
        <a:fill>
          <a:solidFill>
            <a:srgbClr val="E8E8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lumOff val="16690"/>
            </a:schemeClr>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2">
              <a:lumOff val="16690"/>
            </a:schemeClr>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76" name="Shape 76"/>
          <p:cNvSpPr/>
          <p:nvPr>
            <p:ph type="sldImg"/>
          </p:nvPr>
        </p:nvSpPr>
        <p:spPr>
          <a:xfrm>
            <a:off x="1143000" y="685800"/>
            <a:ext cx="4572000" cy="3429000"/>
          </a:xfrm>
          <a:prstGeom prst="rect">
            <a:avLst/>
          </a:prstGeom>
        </p:spPr>
        <p:txBody>
          <a:bodyPr/>
          <a:lstStyle/>
          <a:p>
            <a:pPr/>
          </a:p>
        </p:txBody>
      </p:sp>
      <p:sp>
        <p:nvSpPr>
          <p:cNvPr id="77" name="Shape 77"/>
          <p:cNvSpPr/>
          <p:nvPr>
            <p:ph type="body" sz="quarter" idx="1"/>
          </p:nvPr>
        </p:nvSpPr>
        <p:spPr>
          <a:xfrm>
            <a:off x="914400" y="4343400"/>
            <a:ext cx="5029200" cy="4114800"/>
          </a:xfrm>
          <a:prstGeom prst="rect">
            <a:avLst/>
          </a:prstGeom>
        </p:spPr>
        <p:txBody>
          <a:bodyPr/>
          <a:lstStyle/>
          <a:p>
            <a:pPr/>
          </a:p>
        </p:txBody>
      </p:sp>
    </p:spTree>
  </p:cSld>
  <p:clrMap bg1="dk1" tx1="lt1" bg2="dk2" tx2="lt2" accent1="accent1" accent2="accent2" accent3="accent3" accent4="accent4" accent5="accent5" accent6="accent6" hlink="hlink" folHlink="folHlink"/>
  <p:notesStyle>
    <a:lvl1pPr latinLnBrk="0">
      <a:defRPr sz="1200">
        <a:solidFill>
          <a:srgbClr val="FFFFFF"/>
        </a:solidFill>
        <a:latin typeface="+mn-lt"/>
        <a:ea typeface="+mn-ea"/>
        <a:cs typeface="+mn-cs"/>
        <a:sym typeface="Trebuchet MS"/>
      </a:defRPr>
    </a:lvl1pPr>
    <a:lvl2pPr indent="228600" latinLnBrk="0">
      <a:defRPr sz="1200">
        <a:solidFill>
          <a:srgbClr val="FFFFFF"/>
        </a:solidFill>
        <a:latin typeface="+mn-lt"/>
        <a:ea typeface="+mn-ea"/>
        <a:cs typeface="+mn-cs"/>
        <a:sym typeface="Trebuchet MS"/>
      </a:defRPr>
    </a:lvl2pPr>
    <a:lvl3pPr indent="457200" latinLnBrk="0">
      <a:defRPr sz="1200">
        <a:solidFill>
          <a:srgbClr val="FFFFFF"/>
        </a:solidFill>
        <a:latin typeface="+mn-lt"/>
        <a:ea typeface="+mn-ea"/>
        <a:cs typeface="+mn-cs"/>
        <a:sym typeface="Trebuchet MS"/>
      </a:defRPr>
    </a:lvl3pPr>
    <a:lvl4pPr indent="685800" latinLnBrk="0">
      <a:defRPr sz="1200">
        <a:solidFill>
          <a:srgbClr val="FFFFFF"/>
        </a:solidFill>
        <a:latin typeface="+mn-lt"/>
        <a:ea typeface="+mn-ea"/>
        <a:cs typeface="+mn-cs"/>
        <a:sym typeface="Trebuchet MS"/>
      </a:defRPr>
    </a:lvl4pPr>
    <a:lvl5pPr indent="914400" latinLnBrk="0">
      <a:defRPr sz="1200">
        <a:solidFill>
          <a:srgbClr val="FFFFFF"/>
        </a:solidFill>
        <a:latin typeface="+mn-lt"/>
        <a:ea typeface="+mn-ea"/>
        <a:cs typeface="+mn-cs"/>
        <a:sym typeface="Trebuchet MS"/>
      </a:defRPr>
    </a:lvl5pPr>
    <a:lvl6pPr indent="1143000" latinLnBrk="0">
      <a:defRPr sz="1200">
        <a:solidFill>
          <a:srgbClr val="FFFFFF"/>
        </a:solidFill>
        <a:latin typeface="+mn-lt"/>
        <a:ea typeface="+mn-ea"/>
        <a:cs typeface="+mn-cs"/>
        <a:sym typeface="Trebuchet MS"/>
      </a:defRPr>
    </a:lvl6pPr>
    <a:lvl7pPr indent="1371600" latinLnBrk="0">
      <a:defRPr sz="1200">
        <a:solidFill>
          <a:srgbClr val="FFFFFF"/>
        </a:solidFill>
        <a:latin typeface="+mn-lt"/>
        <a:ea typeface="+mn-ea"/>
        <a:cs typeface="+mn-cs"/>
        <a:sym typeface="Trebuchet MS"/>
      </a:defRPr>
    </a:lvl7pPr>
    <a:lvl8pPr indent="1600200" latinLnBrk="0">
      <a:defRPr sz="1200">
        <a:solidFill>
          <a:srgbClr val="FFFFFF"/>
        </a:solidFill>
        <a:latin typeface="+mn-lt"/>
        <a:ea typeface="+mn-ea"/>
        <a:cs typeface="+mn-cs"/>
        <a:sym typeface="Trebuchet MS"/>
      </a:defRPr>
    </a:lvl8pPr>
    <a:lvl9pPr indent="1828800" latinLnBrk="0">
      <a:defRPr sz="1200">
        <a:solidFill>
          <a:srgbClr val="FFFFFF"/>
        </a:solidFill>
        <a:latin typeface="+mn-lt"/>
        <a:ea typeface="+mn-ea"/>
        <a:cs typeface="+mn-cs"/>
        <a:sym typeface="Trebuchet M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1">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 name="Body Level One…"/>
          <p:cNvSpPr txBox="1"/>
          <p:nvPr>
            <p:ph type="body" sz="quarter" idx="1"/>
          </p:nvPr>
        </p:nvSpPr>
        <p:spPr>
          <a:xfrm>
            <a:off x="3338286" y="5200550"/>
            <a:ext cx="2261810" cy="324285"/>
          </a:xfrm>
          <a:prstGeom prst="rect">
            <a:avLst/>
          </a:prstGeom>
        </p:spPr>
        <p:txBody>
          <a:bodyPr/>
          <a:lstStyle>
            <a:lvl1pPr>
              <a:spcBef>
                <a:spcPts val="300"/>
              </a:spcBef>
              <a:defRPr sz="1600"/>
            </a:lvl1pPr>
            <a:lvl2pPr marL="701040" indent="-243840">
              <a:spcBef>
                <a:spcPts val="300"/>
              </a:spcBef>
              <a:defRPr sz="1600"/>
            </a:lvl2pPr>
            <a:lvl3pPr>
              <a:spcBef>
                <a:spcPts val="300"/>
              </a:spcBef>
              <a:defRPr sz="1600"/>
            </a:lvl3pPr>
            <a:lvl4pPr>
              <a:spcBef>
                <a:spcPts val="300"/>
              </a:spcBef>
              <a:defRPr sz="1600"/>
            </a:lvl4pPr>
            <a:lvl5pPr>
              <a:spcBef>
                <a:spcPts val="300"/>
              </a:spcBef>
              <a:defRPr sz="1600"/>
            </a:lvl5pPr>
          </a:lstStyle>
          <a:p>
            <a:pPr/>
            <a:r>
              <a:t>Body Level One</a:t>
            </a:r>
          </a:p>
          <a:p>
            <a:pPr lvl="1"/>
            <a:r>
              <a:t>Body Level Two</a:t>
            </a:r>
          </a:p>
          <a:p>
            <a:pPr lvl="2"/>
            <a:r>
              <a:t>Body Level Three</a:t>
            </a:r>
          </a:p>
          <a:p>
            <a:pPr lvl="3"/>
            <a:r>
              <a:t>Body Level Four</a:t>
            </a:r>
          </a:p>
          <a:p>
            <a:pPr lvl="4"/>
            <a:r>
              <a:t>Body Level Five</a:t>
            </a:r>
          </a:p>
        </p:txBody>
      </p:sp>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 name="Body Level One…"/>
          <p:cNvSpPr txBox="1"/>
          <p:nvPr>
            <p:ph type="body" sz="quarter" idx="1"/>
          </p:nvPr>
        </p:nvSpPr>
        <p:spPr>
          <a:xfrm>
            <a:off x="3338286" y="5200550"/>
            <a:ext cx="2261810" cy="324285"/>
          </a:xfrm>
          <a:prstGeom prst="rect">
            <a:avLst/>
          </a:prstGeom>
        </p:spPr>
        <p:txBody>
          <a:bodyPr/>
          <a:lstStyle>
            <a:lvl1pPr>
              <a:spcBef>
                <a:spcPts val="300"/>
              </a:spcBef>
              <a:defRPr sz="1600"/>
            </a:lvl1pPr>
            <a:lvl2pPr marL="701040" indent="-243840">
              <a:spcBef>
                <a:spcPts val="300"/>
              </a:spcBef>
              <a:defRPr sz="1600"/>
            </a:lvl2pPr>
            <a:lvl3pPr>
              <a:spcBef>
                <a:spcPts val="300"/>
              </a:spcBef>
              <a:defRPr sz="1600"/>
            </a:lvl3pPr>
            <a:lvl4pPr>
              <a:spcBef>
                <a:spcPts val="300"/>
              </a:spcBef>
              <a:defRPr sz="1600"/>
            </a:lvl4pPr>
            <a:lvl5pPr>
              <a:spcBef>
                <a:spcPts val="300"/>
              </a:spcBef>
              <a:defRPr sz="1600"/>
            </a:lvl5pPr>
          </a:lstStyle>
          <a:p>
            <a:pPr/>
            <a:r>
              <a:t>Body Level One</a:t>
            </a:r>
          </a:p>
          <a:p>
            <a:pPr lvl="1"/>
            <a:r>
              <a:t>Body Level Two</a:t>
            </a:r>
          </a:p>
          <a:p>
            <a:pPr lvl="2"/>
            <a:r>
              <a:t>Body Level Three</a:t>
            </a:r>
          </a:p>
          <a:p>
            <a:pPr lvl="3"/>
            <a:r>
              <a:t>Body Level Four</a:t>
            </a:r>
          </a:p>
          <a:p>
            <a:pPr lvl="4"/>
            <a:r>
              <a:t>Body Level Five</a:t>
            </a:r>
          </a:p>
        </p:txBody>
      </p:sp>
      <p:sp>
        <p:nvSpPr>
          <p:cNvPr id="27" name="Title Text"/>
          <p:cNvSpPr txBox="1"/>
          <p:nvPr>
            <p:ph type="title"/>
          </p:nvPr>
        </p:nvSpPr>
        <p:spPr>
          <a:xfrm>
            <a:off x="2503714" y="2414111"/>
            <a:ext cx="3809999" cy="2185913"/>
          </a:xfrm>
          <a:prstGeom prst="rect">
            <a:avLst/>
          </a:prstGeom>
        </p:spPr>
        <p:txBody>
          <a:bodyPr/>
          <a:lstStyle/>
          <a:p>
            <a:pPr/>
            <a:r>
              <a:t>Title Text</a:t>
            </a:r>
          </a:p>
        </p:txBody>
      </p:sp>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5" name="Body Level One…"/>
          <p:cNvSpPr txBox="1"/>
          <p:nvPr>
            <p:ph type="body" idx="1"/>
          </p:nvPr>
        </p:nvSpPr>
        <p:spPr>
          <a:xfrm>
            <a:off x="2600475" y="336295"/>
            <a:ext cx="6208028" cy="623345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3" name="Body Level One…"/>
          <p:cNvSpPr txBox="1"/>
          <p:nvPr>
            <p:ph type="body" idx="1"/>
          </p:nvPr>
        </p:nvSpPr>
        <p:spPr>
          <a:xfrm>
            <a:off x="2600475" y="336295"/>
            <a:ext cx="6208028" cy="623345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1" name="Body Level One…"/>
          <p:cNvSpPr txBox="1"/>
          <p:nvPr>
            <p:ph type="body" idx="1"/>
          </p:nvPr>
        </p:nvSpPr>
        <p:spPr>
          <a:xfrm>
            <a:off x="2600475" y="336295"/>
            <a:ext cx="6208028" cy="623345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2" name="Title Text"/>
          <p:cNvSpPr txBox="1"/>
          <p:nvPr>
            <p:ph type="title"/>
          </p:nvPr>
        </p:nvSpPr>
        <p:spPr>
          <a:xfrm>
            <a:off x="279205" y="5020390"/>
            <a:ext cx="2212415" cy="1178493"/>
          </a:xfrm>
          <a:prstGeom prst="rect">
            <a:avLst/>
          </a:prstGeom>
        </p:spPr>
        <p:txBody>
          <a:bodyPr/>
          <a:lstStyle>
            <a:lvl1pPr>
              <a:defRPr sz="1600"/>
            </a:lvl1pPr>
          </a:lstStyle>
          <a:p>
            <a:pPr/>
            <a:r>
              <a:t>Title Text</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criptur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0" name="Body Level One…"/>
          <p:cNvSpPr txBox="1"/>
          <p:nvPr>
            <p:ph type="body" idx="1"/>
          </p:nvPr>
        </p:nvSpPr>
        <p:spPr>
          <a:xfrm>
            <a:off x="526736" y="561829"/>
            <a:ext cx="8160065" cy="4486814"/>
          </a:xfrm>
          <a:prstGeom prst="rect">
            <a:avLst/>
          </a:prstGeom>
        </p:spPr>
        <p:txBody>
          <a:bodyPr/>
          <a:lstStyle>
            <a:lvl2pPr marL="0" indent="457200">
              <a:buSzTx/>
              <a:buNone/>
            </a:lvl2pPr>
          </a:lstStyle>
          <a:p>
            <a:pPr/>
            <a:r>
              <a:t>Body Level One</a:t>
            </a:r>
          </a:p>
          <a:p>
            <a:pPr lvl="1"/>
            <a:r>
              <a:t>Body Level Two</a:t>
            </a:r>
          </a:p>
          <a:p>
            <a:pPr lvl="2"/>
            <a:r>
              <a:t>Body Level Three</a:t>
            </a:r>
          </a:p>
          <a:p>
            <a:pPr lvl="3"/>
            <a:r>
              <a:t>Body Level Four</a:t>
            </a:r>
          </a:p>
          <a:p>
            <a:pPr lvl="4"/>
            <a:r>
              <a:t>Body Level Five</a:t>
            </a:r>
          </a:p>
        </p:txBody>
      </p:sp>
      <p:sp>
        <p:nvSpPr>
          <p:cNvPr id="61" name="Text Placeholder 9"/>
          <p:cNvSpPr/>
          <p:nvPr>
            <p:ph type="body" sz="quarter" idx="13"/>
          </p:nvPr>
        </p:nvSpPr>
        <p:spPr>
          <a:xfrm>
            <a:off x="527050" y="5361518"/>
            <a:ext cx="8159750" cy="990254"/>
          </a:xfrm>
          <a:prstGeom prst="rect">
            <a:avLst/>
          </a:prstGeom>
        </p:spPr>
        <p:txBody>
          <a:bodyPr/>
          <a:lstStyle/>
          <a:p>
            <a:pPr>
              <a:spcBef>
                <a:spcPts val="300"/>
              </a:spcBef>
              <a:defRPr sz="1400"/>
            </a:pP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9" name="Body Level One…"/>
          <p:cNvSpPr txBox="1"/>
          <p:nvPr>
            <p:ph type="body" idx="1"/>
          </p:nvPr>
        </p:nvSpPr>
        <p:spPr>
          <a:xfrm>
            <a:off x="526736" y="561828"/>
            <a:ext cx="8160065" cy="5805549"/>
          </a:xfrm>
          <a:prstGeom prst="rect">
            <a:avLst/>
          </a:prstGeom>
        </p:spPr>
        <p:txBody>
          <a:bodyPr/>
          <a:lstStyle>
            <a:lvl2pPr marL="0" indent="457200">
              <a:buSzTx/>
              <a:buNone/>
            </a:lvl2pPr>
          </a:lstStyle>
          <a:p>
            <a:pPr/>
            <a:r>
              <a:t>Body Level One</a:t>
            </a:r>
          </a:p>
          <a:p>
            <a:pPr lvl="1"/>
            <a:r>
              <a:t>Body Level Two</a:t>
            </a:r>
          </a:p>
          <a:p>
            <a:pPr lvl="2"/>
            <a:r>
              <a:t>Body Level Three</a:t>
            </a:r>
          </a:p>
          <a:p>
            <a:pPr lvl="3"/>
            <a:r>
              <a:t>Body Level Four</a:t>
            </a:r>
          </a:p>
          <a:p>
            <a:pPr lvl="4"/>
            <a:r>
              <a:t>Body Level Five</a:t>
            </a:r>
          </a:p>
        </p:txBody>
      </p:sp>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457200" y="224821"/>
            <a:ext cx="8229600" cy="124263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457200" y="1467453"/>
            <a:ext cx="8229600" cy="4791457"/>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n-lt"/>
          <a:ea typeface="+mn-ea"/>
          <a:cs typeface="+mn-cs"/>
          <a:sym typeface="Trebuchet MS"/>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n-lt"/>
          <a:ea typeface="+mn-ea"/>
          <a:cs typeface="+mn-cs"/>
          <a:sym typeface="Trebuchet MS"/>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n-lt"/>
          <a:ea typeface="+mn-ea"/>
          <a:cs typeface="+mn-cs"/>
          <a:sym typeface="Trebuchet MS"/>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n-lt"/>
          <a:ea typeface="+mn-ea"/>
          <a:cs typeface="+mn-cs"/>
          <a:sym typeface="Trebuchet MS"/>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n-lt"/>
          <a:ea typeface="+mn-ea"/>
          <a:cs typeface="+mn-cs"/>
          <a:sym typeface="Trebuchet MS"/>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n-lt"/>
          <a:ea typeface="+mn-ea"/>
          <a:cs typeface="+mn-cs"/>
          <a:sym typeface="Trebuchet MS"/>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n-lt"/>
          <a:ea typeface="+mn-ea"/>
          <a:cs typeface="+mn-cs"/>
          <a:sym typeface="Trebuchet MS"/>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n-lt"/>
          <a:ea typeface="+mn-ea"/>
          <a:cs typeface="+mn-cs"/>
          <a:sym typeface="Trebuchet MS"/>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n-lt"/>
          <a:ea typeface="+mn-ea"/>
          <a:cs typeface="+mn-cs"/>
          <a:sym typeface="Trebuchet MS"/>
        </a:defRPr>
      </a:lvl9pPr>
    </p:titleStyle>
    <p:bodyStyle>
      <a:lvl1pPr marL="0" marR="0" indent="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FFFFFF"/>
          </a:solidFill>
          <a:uFillTx/>
          <a:latin typeface="+mn-lt"/>
          <a:ea typeface="+mn-ea"/>
          <a:cs typeface="+mn-cs"/>
          <a:sym typeface="Trebuchet MS"/>
        </a:defRPr>
      </a:lvl1pPr>
      <a:lvl2pPr marL="914400" marR="0" indent="-4572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FFFFFF"/>
          </a:solidFill>
          <a:uFillTx/>
          <a:latin typeface="+mn-lt"/>
          <a:ea typeface="+mn-ea"/>
          <a:cs typeface="+mn-cs"/>
          <a:sym typeface="Trebuchet MS"/>
        </a:defRPr>
      </a:lvl2pPr>
      <a:lvl3pPr marL="0" marR="0" indent="91440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FFFFFF"/>
          </a:solidFill>
          <a:uFillTx/>
          <a:latin typeface="+mn-lt"/>
          <a:ea typeface="+mn-ea"/>
          <a:cs typeface="+mn-cs"/>
          <a:sym typeface="Trebuchet MS"/>
        </a:defRPr>
      </a:lvl3pPr>
      <a:lvl4pPr marL="0" marR="0" indent="137160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FFFFFF"/>
          </a:solidFill>
          <a:uFillTx/>
          <a:latin typeface="+mn-lt"/>
          <a:ea typeface="+mn-ea"/>
          <a:cs typeface="+mn-cs"/>
          <a:sym typeface="Trebuchet MS"/>
        </a:defRPr>
      </a:lvl4pPr>
      <a:lvl5pPr marL="0" marR="0" indent="182880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FFFFFF"/>
          </a:solidFill>
          <a:uFillTx/>
          <a:latin typeface="+mn-lt"/>
          <a:ea typeface="+mn-ea"/>
          <a:cs typeface="+mn-cs"/>
          <a:sym typeface="Trebuchet MS"/>
        </a:defRPr>
      </a:lvl5pPr>
      <a:lvl6pPr marL="26289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FFFFFF"/>
          </a:solidFill>
          <a:uFillTx/>
          <a:latin typeface="+mn-lt"/>
          <a:ea typeface="+mn-ea"/>
          <a:cs typeface="+mn-cs"/>
          <a:sym typeface="Trebuchet MS"/>
        </a:defRPr>
      </a:lvl6pPr>
      <a:lvl7pPr marL="30861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FFFFFF"/>
          </a:solidFill>
          <a:uFillTx/>
          <a:latin typeface="+mn-lt"/>
          <a:ea typeface="+mn-ea"/>
          <a:cs typeface="+mn-cs"/>
          <a:sym typeface="Trebuchet MS"/>
        </a:defRPr>
      </a:lvl7pPr>
      <a:lvl8pPr marL="35433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FFFFFF"/>
          </a:solidFill>
          <a:uFillTx/>
          <a:latin typeface="+mn-lt"/>
          <a:ea typeface="+mn-ea"/>
          <a:cs typeface="+mn-cs"/>
          <a:sym typeface="Trebuchet MS"/>
        </a:defRPr>
      </a:lvl8pPr>
      <a:lvl9pPr marL="40005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FFFFFF"/>
          </a:solidFill>
          <a:uFillTx/>
          <a:latin typeface="+mn-lt"/>
          <a:ea typeface="+mn-ea"/>
          <a:cs typeface="+mn-cs"/>
          <a:sym typeface="Trebuchet M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 name="Text Placeholder 3"/>
          <p:cNvSpPr txBox="1"/>
          <p:nvPr>
            <p:ph type="body" idx="1"/>
          </p:nvPr>
        </p:nvSpPr>
        <p:spPr>
          <a:xfrm>
            <a:off x="526736" y="1117354"/>
            <a:ext cx="8160065" cy="5250023"/>
          </a:xfrm>
          <a:prstGeom prst="rect">
            <a:avLst/>
          </a:prstGeom>
        </p:spPr>
        <p:txBody>
          <a:bodyPr/>
          <a:lstStyle/>
          <a:p>
            <a:pPr marL="280736" indent="-280736" algn="l">
              <a:buSzPct val="100000"/>
              <a:buChar char="•"/>
              <a:defRPr sz="2800">
                <a:latin typeface="Arial"/>
                <a:ea typeface="Arial"/>
                <a:cs typeface="Arial"/>
                <a:sym typeface="Arial"/>
              </a:defRPr>
            </a:pPr>
            <a:r>
              <a:t>Charles Schwab, president of Bethlehem Steel Company, granted an interview to an efficiency expert named Ivy Lee</a:t>
            </a:r>
          </a:p>
          <a:p>
            <a:pPr marL="280736" indent="-280736" algn="l">
              <a:buSzPct val="100000"/>
              <a:buChar char="•"/>
              <a:defRPr sz="2800">
                <a:latin typeface="Arial"/>
                <a:ea typeface="Arial"/>
                <a:cs typeface="Arial"/>
                <a:sym typeface="Arial"/>
              </a:defRPr>
            </a:pPr>
            <a:r>
              <a:t>During said interview Mr. Lee said he could give something that would increase Mr. Schwab’s achievements by 50%</a:t>
            </a:r>
          </a:p>
          <a:p>
            <a:pPr marL="280736" indent="-280736" algn="l">
              <a:buSzPct val="100000"/>
              <a:buChar char="•"/>
              <a:defRPr sz="2800">
                <a:latin typeface="Arial"/>
                <a:ea typeface="Arial"/>
                <a:cs typeface="Arial"/>
                <a:sym typeface="Arial"/>
              </a:defRPr>
            </a:pPr>
            <a:r>
              <a:t>Mr. Lee continued and told Mr. Schwab to write down six important things he needed to get done, he then told him to leave it on his desk, look at it first thing in the morning, and start with number one and go down the list until it was closing time</a:t>
            </a:r>
          </a:p>
        </p:txBody>
      </p:sp>
      <p:sp>
        <p:nvSpPr>
          <p:cNvPr id="81" name="Introduction"/>
          <p:cNvSpPr txBox="1"/>
          <p:nvPr/>
        </p:nvSpPr>
        <p:spPr>
          <a:xfrm>
            <a:off x="538222" y="292609"/>
            <a:ext cx="8137093" cy="86186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5500">
                <a:solidFill>
                  <a:srgbClr val="FFFFFF"/>
                </a:solidFill>
                <a:latin typeface="Times New Roman"/>
                <a:ea typeface="Times New Roman"/>
                <a:cs typeface="Times New Roman"/>
                <a:sym typeface="Times New Roman"/>
              </a:defRPr>
            </a:lvl1pPr>
          </a:lstStyle>
          <a:p>
            <a:pPr/>
            <a:r>
              <a:t>Introduction</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 name="Text Placeholder 3"/>
          <p:cNvSpPr txBox="1"/>
          <p:nvPr>
            <p:ph type="body" idx="1"/>
          </p:nvPr>
        </p:nvSpPr>
        <p:spPr>
          <a:xfrm>
            <a:off x="526736" y="1117354"/>
            <a:ext cx="8160065" cy="5250023"/>
          </a:xfrm>
          <a:prstGeom prst="rect">
            <a:avLst/>
          </a:prstGeom>
        </p:spPr>
        <p:txBody>
          <a:bodyPr/>
          <a:lstStyle/>
          <a:p>
            <a:pPr marL="280736" indent="-280736" algn="l">
              <a:buSzPct val="100000"/>
              <a:buChar char="•"/>
              <a:defRPr sz="2800">
                <a:latin typeface="Arial"/>
                <a:ea typeface="Arial"/>
                <a:cs typeface="Arial"/>
                <a:sym typeface="Arial"/>
              </a:defRPr>
            </a:pPr>
            <a:r>
              <a:t>The concept of taking projects one at a time, in their proper order of priority is an idea that can turn the ideas of your evangelism planning retreat from dreams into reality</a:t>
            </a:r>
          </a:p>
          <a:p>
            <a:pPr marL="280736" indent="-280736" algn="l">
              <a:buSzPct val="100000"/>
              <a:buChar char="•"/>
              <a:defRPr sz="2800">
                <a:latin typeface="Arial"/>
                <a:ea typeface="Arial"/>
                <a:cs typeface="Arial"/>
                <a:sym typeface="Arial"/>
              </a:defRPr>
            </a:pPr>
            <a:r>
              <a:t>This concept must not only be applied to implementing new ministries and programs, but also to solving problems and weaknesses</a:t>
            </a:r>
          </a:p>
          <a:p>
            <a:pPr marL="280736" indent="-280736" algn="l">
              <a:buSzPct val="100000"/>
              <a:buChar char="•"/>
              <a:defRPr sz="2800">
                <a:latin typeface="Arial"/>
                <a:ea typeface="Arial"/>
                <a:cs typeface="Arial"/>
                <a:sym typeface="Arial"/>
              </a:defRPr>
            </a:pPr>
            <a:r>
              <a:t>The problems that you are facing with your church, you can deal with them one at a time, and you can win</a:t>
            </a:r>
          </a:p>
        </p:txBody>
      </p:sp>
      <p:sp>
        <p:nvSpPr>
          <p:cNvPr id="84" name="The Order of Importance"/>
          <p:cNvSpPr txBox="1"/>
          <p:nvPr/>
        </p:nvSpPr>
        <p:spPr>
          <a:xfrm>
            <a:off x="538222" y="292609"/>
            <a:ext cx="8137093" cy="86186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5500">
                <a:solidFill>
                  <a:srgbClr val="FFFFFF"/>
                </a:solidFill>
                <a:latin typeface="Times New Roman"/>
                <a:ea typeface="Times New Roman"/>
                <a:cs typeface="Times New Roman"/>
                <a:sym typeface="Times New Roman"/>
              </a:defRPr>
            </a:lvl1pPr>
          </a:lstStyle>
          <a:p>
            <a:pPr/>
            <a:r>
              <a:t>The Order of Importance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 name="Text Placeholder 3"/>
          <p:cNvSpPr txBox="1"/>
          <p:nvPr>
            <p:ph type="body" idx="1"/>
          </p:nvPr>
        </p:nvSpPr>
        <p:spPr>
          <a:xfrm>
            <a:off x="526736" y="1117354"/>
            <a:ext cx="8160065" cy="5250023"/>
          </a:xfrm>
          <a:prstGeom prst="rect">
            <a:avLst/>
          </a:prstGeom>
        </p:spPr>
        <p:txBody>
          <a:bodyPr/>
          <a:lstStyle/>
          <a:p>
            <a:pPr marL="280736" indent="-280736" algn="l">
              <a:buSzPct val="100000"/>
              <a:buChar char="•"/>
              <a:defRPr sz="2800">
                <a:latin typeface="Arial"/>
                <a:ea typeface="Arial"/>
                <a:cs typeface="Arial"/>
                <a:sym typeface="Arial"/>
              </a:defRPr>
            </a:pPr>
            <a:r>
              <a:t>The idea of having an evangelism planning retreat with your leaders once a year to plan your annual evangelism strategy, is a powerful tool</a:t>
            </a:r>
          </a:p>
          <a:p>
            <a:pPr marL="280736" indent="-280736" algn="l">
              <a:buSzPct val="100000"/>
              <a:buChar char="•"/>
              <a:defRPr sz="2800">
                <a:latin typeface="Arial"/>
                <a:ea typeface="Arial"/>
                <a:cs typeface="Arial"/>
                <a:sym typeface="Arial"/>
              </a:defRPr>
            </a:pPr>
            <a:r>
              <a:t>When you return from your retreat make sure to space out the dozen or so ideas your leaders want to put into action, if you don’t it can bring confusion, not growth</a:t>
            </a:r>
          </a:p>
        </p:txBody>
      </p:sp>
      <p:sp>
        <p:nvSpPr>
          <p:cNvPr id="87" name="The Departmental One-Year Plan"/>
          <p:cNvSpPr txBox="1"/>
          <p:nvPr/>
        </p:nvSpPr>
        <p:spPr>
          <a:xfrm>
            <a:off x="538222" y="292609"/>
            <a:ext cx="8137093" cy="166196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5500">
                <a:solidFill>
                  <a:srgbClr val="FFFFFF"/>
                </a:solidFill>
                <a:latin typeface="Times New Roman"/>
                <a:ea typeface="Times New Roman"/>
                <a:cs typeface="Times New Roman"/>
                <a:sym typeface="Times New Roman"/>
              </a:defRPr>
            </a:lvl1pPr>
          </a:lstStyle>
          <a:p>
            <a:pPr/>
            <a:r>
              <a:t>The Departmental One-Year Plan</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 name="Text Placeholder 3"/>
          <p:cNvSpPr txBox="1"/>
          <p:nvPr>
            <p:ph type="body" idx="1"/>
          </p:nvPr>
        </p:nvSpPr>
        <p:spPr>
          <a:xfrm>
            <a:off x="526736" y="1117354"/>
            <a:ext cx="8160065" cy="5250023"/>
          </a:xfrm>
          <a:prstGeom prst="rect">
            <a:avLst/>
          </a:prstGeom>
        </p:spPr>
        <p:txBody>
          <a:bodyPr/>
          <a:lstStyle>
            <a:lvl1pPr marL="280736" indent="-280736" algn="l">
              <a:buSzPct val="100000"/>
              <a:buChar char="•"/>
              <a:defRPr sz="2800">
                <a:latin typeface="Arial"/>
                <a:ea typeface="Arial"/>
                <a:cs typeface="Arial"/>
                <a:sym typeface="Arial"/>
              </a:defRPr>
            </a:lvl1pPr>
            <a:lvl2pPr marL="661736" indent="-280736" algn="l">
              <a:buSzPct val="100000"/>
              <a:buChar char="•"/>
              <a:defRPr sz="2800">
                <a:latin typeface="Arial"/>
                <a:ea typeface="Arial"/>
                <a:cs typeface="Arial"/>
                <a:sym typeface="Arial"/>
              </a:defRPr>
            </a:lvl2pPr>
          </a:lstStyle>
          <a:p>
            <a:pPr/>
            <a:r>
              <a:t>Have your various leaders set priorities as to what should come first, each plan should be fully planned and implemented in a systematic fashion</a:t>
            </a:r>
          </a:p>
          <a:p>
            <a:pPr lvl="1"/>
            <a:r>
              <a:t>The next idea or project should not be begin until the current one is completed</a:t>
            </a:r>
          </a:p>
        </p:txBody>
      </p:sp>
      <p:sp>
        <p:nvSpPr>
          <p:cNvPr id="90" name="The Departmental One-Year Plan"/>
          <p:cNvSpPr txBox="1"/>
          <p:nvPr/>
        </p:nvSpPr>
        <p:spPr>
          <a:xfrm>
            <a:off x="538222" y="292609"/>
            <a:ext cx="8137093" cy="166196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5500">
                <a:solidFill>
                  <a:srgbClr val="FFFFFF"/>
                </a:solidFill>
                <a:latin typeface="Times New Roman"/>
                <a:ea typeface="Times New Roman"/>
                <a:cs typeface="Times New Roman"/>
                <a:sym typeface="Times New Roman"/>
              </a:defRPr>
            </a:lvl1pPr>
          </a:lstStyle>
          <a:p>
            <a:pPr/>
            <a:r>
              <a:t>The Departmental One-Year Plan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 name="Text Placeholder 3"/>
          <p:cNvSpPr txBox="1"/>
          <p:nvPr>
            <p:ph type="body" idx="1"/>
          </p:nvPr>
        </p:nvSpPr>
        <p:spPr>
          <a:xfrm>
            <a:off x="526736" y="1117354"/>
            <a:ext cx="8160065" cy="5250023"/>
          </a:xfrm>
          <a:prstGeom prst="rect">
            <a:avLst/>
          </a:prstGeom>
        </p:spPr>
        <p:txBody>
          <a:bodyPr/>
          <a:lstStyle/>
          <a:p>
            <a:pPr marL="280736" indent="-280736" algn="l">
              <a:buSzPct val="100000"/>
              <a:buChar char="•"/>
              <a:defRPr sz="2800">
                <a:latin typeface="Arial"/>
                <a:ea typeface="Arial"/>
                <a:cs typeface="Arial"/>
                <a:sym typeface="Arial"/>
              </a:defRPr>
            </a:pPr>
            <a:r>
              <a:t>At your Evangelism Planning Retreat, you should encourage your directors to take detailed notes as their department is discussing what they need or wish to do and when they are going to do it</a:t>
            </a:r>
          </a:p>
          <a:p>
            <a:pPr marL="280736" indent="-280736" algn="l">
              <a:buSzPct val="100000"/>
              <a:buChar char="•"/>
              <a:defRPr sz="2800">
                <a:latin typeface="Arial"/>
                <a:ea typeface="Arial"/>
                <a:cs typeface="Arial"/>
                <a:sym typeface="Arial"/>
              </a:defRPr>
            </a:pPr>
            <a:r>
              <a:t>Request that each director hand in a written one-year plan of their departmental plans and activities containing three parts: </a:t>
            </a:r>
          </a:p>
        </p:txBody>
      </p:sp>
      <p:sp>
        <p:nvSpPr>
          <p:cNvPr id="93" name="Developing Your One-Year Plans"/>
          <p:cNvSpPr txBox="1"/>
          <p:nvPr/>
        </p:nvSpPr>
        <p:spPr>
          <a:xfrm>
            <a:off x="538222" y="292609"/>
            <a:ext cx="8137093" cy="166196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5500">
                <a:solidFill>
                  <a:srgbClr val="FFFFFF"/>
                </a:solidFill>
                <a:latin typeface="Times New Roman"/>
                <a:ea typeface="Times New Roman"/>
                <a:cs typeface="Times New Roman"/>
                <a:sym typeface="Times New Roman"/>
              </a:defRPr>
            </a:lvl1pPr>
          </a:lstStyle>
          <a:p>
            <a:pPr/>
            <a:r>
              <a:t> Developing Your One-Year Plans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 name="Text Placeholder 3"/>
          <p:cNvSpPr txBox="1"/>
          <p:nvPr>
            <p:ph type="body" idx="1"/>
          </p:nvPr>
        </p:nvSpPr>
        <p:spPr>
          <a:xfrm>
            <a:off x="526736" y="1117354"/>
            <a:ext cx="8160065" cy="5250023"/>
          </a:xfrm>
          <a:prstGeom prst="rect">
            <a:avLst/>
          </a:prstGeom>
        </p:spPr>
        <p:txBody>
          <a:bodyPr/>
          <a:lstStyle/>
          <a:p>
            <a:pPr lvl="1" marL="661736" indent="-280736" algn="l">
              <a:buSzPct val="100000"/>
              <a:buChar char="•"/>
              <a:defRPr sz="2800">
                <a:latin typeface="Arial"/>
                <a:ea typeface="Arial"/>
                <a:cs typeface="Arial"/>
                <a:sym typeface="Arial"/>
              </a:defRPr>
            </a:pPr>
            <a:r>
              <a:t>Numerical Goals - number-type goals that the department might have</a:t>
            </a:r>
          </a:p>
          <a:p>
            <a:pPr lvl="1" marL="661736" indent="-280736" algn="l">
              <a:buSzPct val="100000"/>
              <a:buChar char="•"/>
              <a:defRPr sz="2800">
                <a:latin typeface="Arial"/>
                <a:ea typeface="Arial"/>
                <a:cs typeface="Arial"/>
                <a:sym typeface="Arial"/>
              </a:defRPr>
            </a:pPr>
            <a:r>
              <a:t>Quality Improvement Goals - any projects to improve the quality or program of the department</a:t>
            </a:r>
          </a:p>
          <a:p>
            <a:pPr lvl="1" marL="661736" indent="-280736" algn="l">
              <a:buSzPct val="100000"/>
              <a:buChar char="•"/>
              <a:defRPr sz="2800">
                <a:latin typeface="Arial"/>
                <a:ea typeface="Arial"/>
                <a:cs typeface="Arial"/>
                <a:sym typeface="Arial"/>
              </a:defRPr>
            </a:pPr>
            <a:r>
              <a:t>Department Activities - all annual department activities – events that happen every year, rain or shine</a:t>
            </a:r>
          </a:p>
        </p:txBody>
      </p:sp>
      <p:sp>
        <p:nvSpPr>
          <p:cNvPr id="96" name="Developing Your One-Year Plans"/>
          <p:cNvSpPr txBox="1"/>
          <p:nvPr/>
        </p:nvSpPr>
        <p:spPr>
          <a:xfrm>
            <a:off x="538222" y="292609"/>
            <a:ext cx="8137093" cy="166196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5500">
                <a:solidFill>
                  <a:srgbClr val="FFFFFF"/>
                </a:solidFill>
                <a:latin typeface="Times New Roman"/>
                <a:ea typeface="Times New Roman"/>
                <a:cs typeface="Times New Roman"/>
                <a:sym typeface="Times New Roman"/>
              </a:defRPr>
            </a:lvl1pPr>
          </a:lstStyle>
          <a:p>
            <a:pPr/>
            <a:r>
              <a:t> Developing Your One-Year Plans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 name="Text Placeholder 3"/>
          <p:cNvSpPr txBox="1"/>
          <p:nvPr>
            <p:ph type="body" idx="1"/>
          </p:nvPr>
        </p:nvSpPr>
        <p:spPr>
          <a:xfrm>
            <a:off x="526736" y="1117354"/>
            <a:ext cx="8160065" cy="5250023"/>
          </a:xfrm>
          <a:prstGeom prst="rect">
            <a:avLst/>
          </a:prstGeom>
        </p:spPr>
        <p:txBody>
          <a:bodyPr/>
          <a:lstStyle/>
          <a:p>
            <a:pPr marL="280736" indent="-280736" algn="l">
              <a:buSzPct val="100000"/>
              <a:buChar char="•"/>
              <a:defRPr sz="2800">
                <a:latin typeface="Arial"/>
                <a:ea typeface="Arial"/>
                <a:cs typeface="Arial"/>
                <a:sym typeface="Arial"/>
              </a:defRPr>
            </a:pPr>
            <a:r>
              <a:t>Give yourself plenty of time to complete goal or task</a:t>
            </a:r>
          </a:p>
          <a:p>
            <a:pPr marL="280736" indent="-280736" algn="l">
              <a:buSzPct val="100000"/>
              <a:buChar char="•"/>
              <a:defRPr sz="2800">
                <a:latin typeface="Arial"/>
                <a:ea typeface="Arial"/>
                <a:cs typeface="Arial"/>
                <a:sym typeface="Arial"/>
              </a:defRPr>
            </a:pPr>
            <a:r>
              <a:t>The quality improvement goals should be in priority order, the most important ones first</a:t>
            </a:r>
          </a:p>
          <a:p>
            <a:pPr marL="280736" indent="-280736" algn="l">
              <a:buSzPct val="100000"/>
              <a:buChar char="•"/>
              <a:defRPr sz="2800">
                <a:latin typeface="Arial"/>
                <a:ea typeface="Arial"/>
                <a:cs typeface="Arial"/>
                <a:sym typeface="Arial"/>
              </a:defRPr>
            </a:pPr>
            <a:r>
              <a:t>Stay flexible – it is important that your leaders realize that plans and dates are not chiseled in stone, things can change</a:t>
            </a:r>
          </a:p>
          <a:p>
            <a:pPr marL="280736" indent="-280736" algn="l">
              <a:buSzPct val="100000"/>
              <a:buChar char="•"/>
              <a:defRPr sz="2800">
                <a:latin typeface="Arial"/>
                <a:ea typeface="Arial"/>
                <a:cs typeface="Arial"/>
                <a:sym typeface="Arial"/>
              </a:defRPr>
            </a:pPr>
            <a:r>
              <a:t>Evaluate regularly, the idea of flexibility is that of evaluation corrections are often necessary and might include changes in personnel, finance, or dates</a:t>
            </a:r>
          </a:p>
        </p:txBody>
      </p:sp>
      <p:sp>
        <p:nvSpPr>
          <p:cNvPr id="99" name="Important Considerations"/>
          <p:cNvSpPr txBox="1"/>
          <p:nvPr/>
        </p:nvSpPr>
        <p:spPr>
          <a:xfrm>
            <a:off x="538222" y="292609"/>
            <a:ext cx="8137093" cy="86186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5500">
                <a:solidFill>
                  <a:srgbClr val="FFFFFF"/>
                </a:solidFill>
                <a:latin typeface="Times New Roman"/>
                <a:ea typeface="Times New Roman"/>
                <a:cs typeface="Times New Roman"/>
                <a:sym typeface="Times New Roman"/>
              </a:defRPr>
            </a:lvl1pPr>
          </a:lstStyle>
          <a:p>
            <a:pPr/>
            <a:r>
              <a:t>Important Considerations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Text Placeholder 3"/>
          <p:cNvSpPr txBox="1"/>
          <p:nvPr>
            <p:ph type="body" idx="1"/>
          </p:nvPr>
        </p:nvSpPr>
        <p:spPr>
          <a:xfrm>
            <a:off x="526736" y="1117354"/>
            <a:ext cx="8160065" cy="5250023"/>
          </a:xfrm>
          <a:prstGeom prst="rect">
            <a:avLst/>
          </a:prstGeom>
        </p:spPr>
        <p:txBody>
          <a:bodyPr/>
          <a:lstStyle/>
          <a:p>
            <a:pPr marL="280736" indent="-280736" algn="l">
              <a:buSzPct val="100000"/>
              <a:buChar char="•"/>
              <a:defRPr sz="2800">
                <a:latin typeface="Arial"/>
                <a:ea typeface="Arial"/>
                <a:cs typeface="Arial"/>
                <a:sym typeface="Arial"/>
              </a:defRPr>
            </a:pPr>
            <a:r>
              <a:t>Department leaders are sincere in their desire to work for God, but few know how to plan effectively; they work in spurts, become bogged down and discouraged, and often quit altogether</a:t>
            </a:r>
          </a:p>
          <a:p>
            <a:pPr marL="280736" indent="-280736" algn="l">
              <a:buSzPct val="100000"/>
              <a:buChar char="•"/>
              <a:defRPr sz="2800">
                <a:latin typeface="Arial"/>
                <a:ea typeface="Arial"/>
                <a:cs typeface="Arial"/>
                <a:sym typeface="Arial"/>
              </a:defRPr>
            </a:pPr>
            <a:r>
              <a:t>We can make a difference, but only if we work together, not against one another</a:t>
            </a:r>
          </a:p>
          <a:p>
            <a:pPr marL="280736" indent="-280736" algn="l">
              <a:buSzPct val="100000"/>
              <a:buChar char="•"/>
              <a:defRPr sz="2800">
                <a:latin typeface="Arial"/>
                <a:ea typeface="Arial"/>
                <a:cs typeface="Arial"/>
                <a:sym typeface="Arial"/>
              </a:defRPr>
            </a:pPr>
            <a:r>
              <a:t>It is vital that all plans, projects, and ideas for improvement be coordinated together toward the ultimate goal of winning the lost with The Departmental One-Year Plan </a:t>
            </a:r>
          </a:p>
        </p:txBody>
      </p:sp>
      <p:sp>
        <p:nvSpPr>
          <p:cNvPr id="102" name="Conclusion"/>
          <p:cNvSpPr txBox="1"/>
          <p:nvPr/>
        </p:nvSpPr>
        <p:spPr>
          <a:xfrm>
            <a:off x="538222" y="292609"/>
            <a:ext cx="8137093" cy="86186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5500">
                <a:solidFill>
                  <a:srgbClr val="FFFFFF"/>
                </a:solidFill>
                <a:latin typeface="Times New Roman"/>
                <a:ea typeface="Times New Roman"/>
                <a:cs typeface="Times New Roman"/>
                <a:sym typeface="Times New Roman"/>
              </a:defRPr>
            </a:lvl1pPr>
          </a:lstStyle>
          <a:p>
            <a:pPr/>
            <a:r>
              <a:t>Conclusion</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Helvetica"/>
        <a:ea typeface="Helvetica"/>
        <a:cs typeface="Helvetica"/>
      </a:majorFont>
      <a:minorFont>
        <a:latin typeface="Trebuchet MS"/>
        <a:ea typeface="Trebuchet MS"/>
        <a:cs typeface="Trebuchet MS"/>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2">
              <a:lumOff val="16690"/>
            </a:schemeClr>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2">
              <a:lumOff val="16690"/>
            </a:schemeClr>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Helvetica"/>
        <a:ea typeface="Helvetica"/>
        <a:cs typeface="Helvetica"/>
      </a:majorFont>
      <a:minorFont>
        <a:latin typeface="Trebuchet MS"/>
        <a:ea typeface="Trebuchet MS"/>
        <a:cs typeface="Trebuchet MS"/>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2">
              <a:lumOff val="16690"/>
            </a:schemeClr>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2">
              <a:lumOff val="16690"/>
            </a:schemeClr>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