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46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imes New Roman" panose="02020603050405020304" pitchFamily="18" charset="0"/>
              </a:defRPr>
            </a:lvl1pPr>
          </a:lstStyle>
          <a:p>
            <a:fld id="{395726EF-5A7F-E742-8350-BE44C4112B99}" type="datetimeFigureOut">
              <a:rPr lang="en-US" smtClean="0"/>
              <a:pPr/>
              <a:t>11/6/19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imes New Roman" panose="02020603050405020304" pitchFamily="18" charset="0"/>
              </a:defRPr>
            </a:lvl1pPr>
          </a:lstStyle>
          <a:p>
            <a:fld id="{B68D2399-E680-E04D-BA97-8C2D7E74AA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27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9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7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9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4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4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2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1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6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6746-7278-FF43-8C46-62D6152FA2D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4017-FE6B-2343-80C6-5611F831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9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65426746-7278-FF43-8C46-62D6152FA2DB}" type="datetimeFigureOut">
              <a:rPr lang="en-US" smtClean="0"/>
              <a:pPr/>
              <a:t>11/6/19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3744017-FE6B-2343-80C6-5611F831BE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5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07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79750-D594-D044-BE4D-F0C9C6F1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134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Nine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3075C-32CF-CF41-A780-B3FB93BE0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6905"/>
            <a:ext cx="7886700" cy="4351338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judgment and finality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Crucifixion and death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Fruits of the Spirit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Gifts of the Spirit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6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3A365-01CD-AE46-9434-83A387B0D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134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B0B49-A7DB-9D4D-B6C6-A4565F63C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6905"/>
            <a:ext cx="7886700" cy="4351338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perfect number </a:t>
            </a:r>
          </a:p>
          <a:p>
            <a:pPr lvl="2"/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Divine order, responsibility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Commandments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Plagues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Tithes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EFCEA-417F-D34F-BB3B-C8B64BC3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230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Eleven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60E4C-80C4-D244-97AC-86DCB91DC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865"/>
            <a:ext cx="7886700" cy="4351338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 and imperfection</a:t>
            </a:r>
          </a:p>
          <a:p>
            <a:pPr lvl="1"/>
            <a:r>
              <a:rPr lang="en-US" alt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Midnight hour</a:t>
            </a:r>
          </a:p>
          <a:p>
            <a:pPr lvl="1"/>
            <a:r>
              <a:rPr lang="en-US" alt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Eleven disciples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0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1846-3F14-4F4D-B0F6-978E72B0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134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Twelve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DF34-6C27-6F47-B60A-E724CB51B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6905"/>
            <a:ext cx="7886700" cy="4351338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Governmental perfection and rule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Twelve disciples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Twelve tribes of Israel</a:t>
            </a:r>
          </a:p>
          <a:p>
            <a:pPr lvl="1"/>
            <a:r>
              <a:rPr lang="en-US" alt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Twelve foundations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AD8C-3F00-1B4B-80CC-395ABB41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134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AD04-501D-454C-86A1-82EE9488E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6905"/>
            <a:ext cx="7886700" cy="4351338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number 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all other numbers depend on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Proceeds and produces all other numbers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number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Stands alone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Book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7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52733-B142-664E-8496-0E668432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0068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D7D65-FCB2-AD4E-B913-6A238AE9B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594"/>
            <a:ext cx="7886700" cy="4351338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division of separation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Saved and unsaved</a:t>
            </a:r>
          </a:p>
          <a:p>
            <a:pPr lvl="2"/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Affirms there is a difference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Night from day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from women</a:t>
            </a:r>
          </a:p>
          <a:p>
            <a:pPr lvl="2"/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examples in the Bible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Testament and New Testament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and Grace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2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BFA01-7F3C-B543-8488-E22C44F9A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0388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3E7F3-3D17-694A-A5BF-1AD7376CA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6274"/>
            <a:ext cx="7886700" cy="4351338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union, approval and completeness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of man</a:t>
            </a:r>
          </a:p>
          <a:p>
            <a:pPr lvl="2"/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Lust of the flesh</a:t>
            </a:r>
          </a:p>
          <a:p>
            <a:pPr lvl="2"/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Lust of the eye</a:t>
            </a:r>
          </a:p>
          <a:p>
            <a:pPr lvl="2"/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 of life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Body, soul, and spirit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Spirit, water, blood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9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BFF60-8667-6341-8832-0C2EF7ED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Four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7BE0D-1962-FC48-B325-402FB621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number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Fourth day of creation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North, South, East, West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Spring, Summer, Fall, Winter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Wayside, stony, thorny, good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Gospels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1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1488-3E11-6149-99A5-5643600E7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070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ECEE2-1FCE-F241-B814-48FCF0C7F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7545"/>
            <a:ext cx="7886700" cy="4351338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grace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Pillars of the outer court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Wonderful, Counselor, The Mighty God, The Everlasting Father, The Prince of Peace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Apostles, Prophets, Evangelists, Pastors, Teachers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loaves of bread, fed 5,000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0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1FD66-9B89-BB42-8C88-1862A54F6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1022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Six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21D1-524E-E64D-AFD2-7454F533F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6585"/>
            <a:ext cx="7886700" cy="4351338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Man’s number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Man’s creation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Man’s labor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Goliath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Nebuchadnezzar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 Christ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5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907B8-E5F6-4C44-BDEC-9D8FFF87A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Seven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38BF-9BAA-0746-8E72-B772584C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7225"/>
            <a:ext cx="7886700" cy="4351338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Divine fullness, perfection, completeness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Perfect number 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“to be full” or “to be satisfied in Hebrew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Revelation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things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Sayings on the cross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rested</a:t>
            </a:r>
          </a:p>
          <a:p>
            <a:pPr lvl="1"/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Forgiveness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35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19F-76BD-D44D-BA80-77A588F7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Number 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9F654-6233-0A4A-860D-C4888FC2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7225"/>
            <a:ext cx="7886700" cy="4351338"/>
          </a:xfrm>
        </p:spPr>
        <p:txBody>
          <a:bodyPr/>
          <a:lstStyle/>
          <a:p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resurrection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beginning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Circumcision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and Solomon</a:t>
            </a:r>
          </a:p>
          <a:p>
            <a:pPr lvl="1"/>
            <a:r>
              <a:rPr lang="en-US" altLang="en-US" sz="3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Testament writers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286</Words>
  <Application>Microsoft Macintosh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Office Theme</vt:lpstr>
      <vt:lpstr>PowerPoint Presentation</vt:lpstr>
      <vt:lpstr>Number one</vt:lpstr>
      <vt:lpstr>Number two</vt:lpstr>
      <vt:lpstr>Number Three</vt:lpstr>
      <vt:lpstr>Number Four</vt:lpstr>
      <vt:lpstr>Number Five</vt:lpstr>
      <vt:lpstr>Number Six</vt:lpstr>
      <vt:lpstr>Number Seven</vt:lpstr>
      <vt:lpstr>Number Eight</vt:lpstr>
      <vt:lpstr>Number Nine</vt:lpstr>
      <vt:lpstr>Number Ten</vt:lpstr>
      <vt:lpstr>Number Eleven</vt:lpstr>
      <vt:lpstr>Number Twelve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Qual</dc:creator>
  <cp:lastModifiedBy>Hunter Qual</cp:lastModifiedBy>
  <cp:revision>3</cp:revision>
  <dcterms:created xsi:type="dcterms:W3CDTF">2019-11-05T05:14:37Z</dcterms:created>
  <dcterms:modified xsi:type="dcterms:W3CDTF">2019-11-06T21:09:15Z</dcterms:modified>
</cp:coreProperties>
</file>