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2" r:id="rId10"/>
    <p:sldId id="260" r:id="rId11"/>
    <p:sldId id="269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74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344"/>
    <p:restoredTop sz="94586"/>
  </p:normalViewPr>
  <p:slideViewPr>
    <p:cSldViewPr snapToGrid="0" snapToObjects="1">
      <p:cViewPr varScale="1">
        <p:scale>
          <a:sx n="28" d="100"/>
          <a:sy n="28" d="100"/>
        </p:scale>
        <p:origin x="168" y="1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BB89-0E56-6745-9A03-3598AA216F5A}" type="datetimeFigureOut">
              <a:rPr lang="en-US" smtClean="0"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27F5-A9FC-C34B-A6F1-F53AD5347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38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BB89-0E56-6745-9A03-3598AA216F5A}" type="datetimeFigureOut">
              <a:rPr lang="en-US" smtClean="0"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27F5-A9FC-C34B-A6F1-F53AD5347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3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BB89-0E56-6745-9A03-3598AA216F5A}" type="datetimeFigureOut">
              <a:rPr lang="en-US" smtClean="0"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27F5-A9FC-C34B-A6F1-F53AD5347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20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BB89-0E56-6745-9A03-3598AA216F5A}" type="datetimeFigureOut">
              <a:rPr lang="en-US" smtClean="0"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27F5-A9FC-C34B-A6F1-F53AD5347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5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BB89-0E56-6745-9A03-3598AA216F5A}" type="datetimeFigureOut">
              <a:rPr lang="en-US" smtClean="0"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27F5-A9FC-C34B-A6F1-F53AD5347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7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BB89-0E56-6745-9A03-3598AA216F5A}" type="datetimeFigureOut">
              <a:rPr lang="en-US" smtClean="0"/>
              <a:t>11/5/19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27F5-A9FC-C34B-A6F1-F53AD5347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709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BB89-0E56-6745-9A03-3598AA216F5A}" type="datetimeFigureOut">
              <a:rPr lang="en-US" smtClean="0"/>
              <a:t>11/5/19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27F5-A9FC-C34B-A6F1-F53AD5347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77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BB89-0E56-6745-9A03-3598AA216F5A}" type="datetimeFigureOut">
              <a:rPr lang="en-US" smtClean="0"/>
              <a:t>11/5/19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27F5-A9FC-C34B-A6F1-F53AD5347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4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BB89-0E56-6745-9A03-3598AA216F5A}" type="datetimeFigureOut">
              <a:rPr lang="en-US" smtClean="0"/>
              <a:t>11/5/19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27F5-A9FC-C34B-A6F1-F53AD5347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57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BB89-0E56-6745-9A03-3598AA216F5A}" type="datetimeFigureOut">
              <a:rPr lang="en-US" smtClean="0"/>
              <a:t>11/5/19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27F5-A9FC-C34B-A6F1-F53AD5347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6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BB89-0E56-6745-9A03-3598AA216F5A}" type="datetimeFigureOut">
              <a:rPr lang="en-US" smtClean="0"/>
              <a:t>11/5/19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A27F5-A9FC-C34B-A6F1-F53AD5347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1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6BB89-0E56-6745-9A03-3598AA216F5A}" type="datetimeFigureOut">
              <a:rPr lang="en-US" smtClean="0"/>
              <a:t>11/5/19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A27F5-A9FC-C34B-A6F1-F53AD5347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4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AE3DD9A-F97F-E64F-A99A-11B881F851E0}"/>
              </a:ext>
            </a:extLst>
          </p:cNvPr>
          <p:cNvSpPr txBox="1"/>
          <p:nvPr/>
        </p:nvSpPr>
        <p:spPr>
          <a:xfrm>
            <a:off x="3970751" y="5195170"/>
            <a:ext cx="4246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000319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A6856-09EA-8445-BEB2-D5B23591E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2B403-C592-D548-804E-97C789DD5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Sometimes our hearts would condemn us but at such times we must remember that God is greater than our hearts and knows all things.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loving in deed and in truth, our hearts will be assured and we shall have confidence towards God (verse 21).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342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FB4FB-F4A5-024A-BD8C-8CDC5DAB6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03C81-198E-EA46-94C4-15E44A126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False Prophets: (I John 4:1-6).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many false teachers.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false teachers are to be tested by the error they teach and the wrong spirit, which dominates them.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test is concerning the truth of the incarnation and the deity of Jesus.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spirit that does not confess the deity of Jesus is of the world and is the spirit of antichrist.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510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FB4FB-F4A5-024A-BD8C-8CDC5DAB6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03C81-198E-EA46-94C4-15E44A126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Everyone who confesses the truth of the incarnation is of God.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world will listen to this wrong teaching because it has a kindred spirit.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children of God have nothing to fear from these false teachers and wrong spirits because He who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dwells within our hearts is greater than the forces of darkness in the world.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455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FB4FB-F4A5-024A-BD8C-8CDC5DAB6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03C81-198E-EA46-94C4-15E44A126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Love: (I John 4:7-21).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rest of Chapter 4 is dealing with love.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times John states that God is love (verses 8 &amp; 16).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love of God is manifested by Christ's death on the cross that we might have eternal life.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96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FB4FB-F4A5-024A-BD8C-8CDC5DAB6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Two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03C81-198E-EA46-94C4-15E44A126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loved us before we love Him, and we love Him because He first loved us (verse 19).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verse 18, love is contrasted with fear.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Fear has torment but love will cast out fear.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real proof that a man loves God is that he loves his brother.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he hates his brother and says he loves God, he is a liar.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190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DACD9-94F9-E14A-A6B9-14A77EB5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Five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A92DA-5F51-804B-B901-E84B0711E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The Proof of Our Love: (I John 5:1-3).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Everyone who loves God will also love them who are born of God.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real proof that we love God is that we shall keep His commandments.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commandments of God are not oppressive and will be kept by all that love Him.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349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DACD9-94F9-E14A-A6B9-14A77EB5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Five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A92DA-5F51-804B-B901-E84B0711E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The Victory Of Faith: (I John 5:4-5).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Everyone who is born of God has victory over the world.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power, which gives us the victory, is the faith that we have in the deity of Jesus.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person who is victorious over the world is the one who believes in the deity of Jesus.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750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DACD9-94F9-E14A-A6B9-14A77EB5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Five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A92DA-5F51-804B-B901-E84B0711E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The Witness In Earth And Heaven: (I John 5:6-9).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the soldiers pierced the side of our Lord on the cross, there came out blood and water (John 19:34).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as Eve was taken from the side of Adam, so the church was born as blood and water from the side of Christ.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635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DACD9-94F9-E14A-A6B9-14A77EB5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Five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A92DA-5F51-804B-B901-E84B0711E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this Scripture there are three elements named which bear witness to our salvation: spirit, water and blood.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stated that these three are in agree.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all testify to the same thing.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are also three witnesses in heaven: Father, Word and Holy Ghost.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John is careful to state that these three are one.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earth the three witnesses agree in one, but in heaven the three are one!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5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DACD9-94F9-E14A-A6B9-14A77EB5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Five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A92DA-5F51-804B-B901-E84B0711E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The Witness Of The Spirit: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i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"He that believeth on the Son of God hath the witness in himself: he that believeth not God hath made him a liar; because he believeth not the record that God gave of his Son" (I John 5:10).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child of God has the witness within himself.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Holy Spirit witnesses to our spirit that we are born of God (Romans 8:16).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752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A6856-09EA-8445-BEB2-D5B23591E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2B403-C592-D548-804E-97C789DD5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Text: I John Chapters 3, 4 &amp; 5.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The Purifying Hope: (I John 3:1-3).</a:t>
            </a:r>
          </a:p>
          <a:p>
            <a:pPr lvl="1"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most sanctifying influence in the life of a believer is the hope that he shall see Jesus.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God's love has permitted us to know that we are the sons of God, but we do not know entirely just what we shall be.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However, we do know that we shall see Jesus and that we shall be like Him.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802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DACD9-94F9-E14A-A6B9-14A77EB5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Five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A92DA-5F51-804B-B901-E84B0711E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Life in the Son: (I John 5:11-13).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truth that eternal life is in the Son is very important.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conclusion of this chapter we read: </a:t>
            </a:r>
            <a:r>
              <a:rPr lang="en-US" i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"This is the true God, and eternal life" (verse 20).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fact is that whosoever has the Son has eternal life.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the presence of Christ withdraws from a life, he does not have eternal life.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70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DACD9-94F9-E14A-A6B9-14A77EB5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Five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A92DA-5F51-804B-B901-E84B0711E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no such thing as possessing eternal life and at the same time abiding in willful transgression.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Certainty of Answered Prayer: (I John 5:14-1 5).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a definite assurance of answered prayer when one prays according to God's will.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listens to the child of God praying when he prays according to His will.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God listens, He will also answer.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023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DACD9-94F9-E14A-A6B9-14A77EB5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Five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A92DA-5F51-804B-B901-E84B0711E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The Sin unto Death: (I John 5:16-1 7).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a sin unto death, which is the unpardonable sin.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Blasphemy against the Holy Ghost cannot be forgiven (Matthew 12:31-32).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a waste of time to pray for a person who has committed this sin.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Holy Ghost burdens a person to pray, then it is positive that he has not committed this sin.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019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DACD9-94F9-E14A-A6B9-14A77EB5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Five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A92DA-5F51-804B-B901-E84B0711E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told to pray for our brother who may have sinned which is not unto death.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 will hear and give him life.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another strong Scripture, which reveals the error of unconditional eternal security.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The Believer's Knowledge: (I John 5:18-20).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are stated four things that the believer knows: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Whosoever is born of God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sinneth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393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DACD9-94F9-E14A-A6B9-14A77EB5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Five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A92DA-5F51-804B-B901-E84B0711E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of God and the world around us is under Satan's power;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has come and given us understanding;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in Jesus Christ who is the true God.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Conclusion: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i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"Little children, keep yourselves from idols. Amen" (I John 5:21).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565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DACD9-94F9-E14A-A6B9-14A77EB56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Five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A92DA-5F51-804B-B901-E84B0711E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concluded his epistle with an exhortation against idolatry.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Anything that takes God's place in our hearts becomes an idol.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to keep ourselves from anything of this nature.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356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A6856-09EA-8445-BEB2-D5B23591E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2B403-C592-D548-804E-97C789DD5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the hope of the church and it has a tremendous purifying influence in the life of every saint.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Obligation of Purity: (I John 3:4-8). </a:t>
            </a:r>
          </a:p>
          <a:p>
            <a:pPr lvl="1"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definition of sin is given here in verse 4: </a:t>
            </a:r>
            <a:r>
              <a:rPr lang="en-US" i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"Sin is the transgression of the law.”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devil has sinned from the very beginning and the man who abides in sin is of the devil.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was the reason of destroying the works of the devil that Jesus Christ came into the world.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0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A6856-09EA-8445-BEB2-D5B23591E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2B403-C592-D548-804E-97C789DD5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 came to take away our sins.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Therefore one cannot abide in Christ and abide in sin at the same time.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righteous man will live righteously even as Jesus Christ is righteous.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no alternative to this principle of truth.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527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A6856-09EA-8445-BEB2-D5B23591E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2B403-C592-D548-804E-97C789DD5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The Man Who Cannot Sin: </a:t>
            </a:r>
          </a:p>
          <a:p>
            <a:pPr>
              <a:spcBef>
                <a:spcPts val="0"/>
              </a:spcBef>
              <a:defRPr/>
            </a:pPr>
            <a:r>
              <a:rPr lang="en-US" i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"Whosoever is born of God doth not commit sin; for his seed </a:t>
            </a:r>
            <a:r>
              <a:rPr lang="en-US" i="1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remaineth</a:t>
            </a:r>
            <a:r>
              <a:rPr lang="en-US" i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him: and he cannot sin, because he is born of God" (I John 3:9).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not referring to an individual act of sin but rather to the habitual practice of sin.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man who is born of God has God's nature abiding within.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161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A6856-09EA-8445-BEB2-D5B23591E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2B403-C592-D548-804E-97C789DD5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such, it is impossible for him to abide in sin and God's seed abide within him at the same time. 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is either a child of the devil or a son of God.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he is a son of God then God's nature will not permit him to live a life of sin.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898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A6856-09EA-8445-BEB2-D5B23591E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2B403-C592-D548-804E-97C789DD5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Marks of The Children Of God: (I John 3:10-1 7).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 the children of God and the children of the devil are compared: 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Children of God</a:t>
            </a: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Love the brethren (verse 14).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 down our lives for the brethren (verse 16).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compassion for our brother in his need (verse 17).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488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A6856-09EA-8445-BEB2-D5B23591E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2B403-C592-D548-804E-97C789DD5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Children of the Devil: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Loveth not his brother (verse 10).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Abideth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death (verse 14).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Hateth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his brother and is a murderer (verse 15).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Shutteth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up his bowels of compassion (verse 17).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 as Cain hated Abel because of his righteous works, so the world hates the children of God. We are not to be surprised at this.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872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A6856-09EA-8445-BEB2-D5B23591E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2B403-C592-D548-804E-97C789DD5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The True Test: (I John 3:18-24).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true test is that we love, not in word, but in deed and truth.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we keep His commandments and do those things pleasing to Him, we know that He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abideth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us and will answer our prayers (verse 22).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cannot always trust our own hearts.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079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1652</Words>
  <Application>Microsoft Macintosh PowerPoint</Application>
  <PresentationFormat>On-screen Show (4:3)</PresentationFormat>
  <Paragraphs>208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Chapter Three</vt:lpstr>
      <vt:lpstr>Chapter Three</vt:lpstr>
      <vt:lpstr>Chapter Three</vt:lpstr>
      <vt:lpstr>Chapter Three</vt:lpstr>
      <vt:lpstr>Chapter Three</vt:lpstr>
      <vt:lpstr>Chapter Three</vt:lpstr>
      <vt:lpstr>Chapter Three</vt:lpstr>
      <vt:lpstr>Chapter Three</vt:lpstr>
      <vt:lpstr>Chapter Three</vt:lpstr>
      <vt:lpstr>Chapter Two</vt:lpstr>
      <vt:lpstr>Chapter Two</vt:lpstr>
      <vt:lpstr>Chapter Two</vt:lpstr>
      <vt:lpstr>Chapter Two</vt:lpstr>
      <vt:lpstr>Chapter Five</vt:lpstr>
      <vt:lpstr>Chapter Five</vt:lpstr>
      <vt:lpstr>Chapter Five</vt:lpstr>
      <vt:lpstr>Chapter Five</vt:lpstr>
      <vt:lpstr>Chapter Five</vt:lpstr>
      <vt:lpstr>Chapter Five</vt:lpstr>
      <vt:lpstr>Chapter Five</vt:lpstr>
      <vt:lpstr>Chapter Five</vt:lpstr>
      <vt:lpstr>Chapter Five</vt:lpstr>
      <vt:lpstr>Chapter Five</vt:lpstr>
      <vt:lpstr>Chapter Five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Hunter Qual</dc:creator>
  <cp:lastModifiedBy>Hunter Qual</cp:lastModifiedBy>
  <cp:revision>3</cp:revision>
  <dcterms:created xsi:type="dcterms:W3CDTF">2019-11-05T05:35:45Z</dcterms:created>
  <dcterms:modified xsi:type="dcterms:W3CDTF">2019-11-05T06:04:13Z</dcterms:modified>
</cp:coreProperties>
</file>