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87"/>
    <p:restoredTop sz="94586"/>
  </p:normalViewPr>
  <p:slideViewPr>
    <p:cSldViewPr snapToGrid="0" snapToObjects="1">
      <p:cViewPr varScale="1">
        <p:scale>
          <a:sx n="69" d="100"/>
          <a:sy n="69" d="100"/>
        </p:scale>
        <p:origin x="20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6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5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9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267E-362D-6040-AA78-A1375FA6DF8D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8B44-B117-0B4A-853E-CEE9CEBC0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73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3380-12FB-0143-9041-A8FFDA30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Provision for Ishmael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4ED2-AE51-3E4D-8976-FE46D184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conflict, which began in the tent of Abraham, is still going on today.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Ishmael was present at the burial of his father, Abraham (Genesis 25:9).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Ishmael died at the age of one hundred and thirty-seven years (Genesis 25:17).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D39-579C-A543-B7DF-17963BC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Greatest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385E-34E7-2847-8AFF-649EA0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"And it came to pass after these things, that God did tempt Abraham..." (Genesis 22:1).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"tempt" means to "test" or "prove" (James 1:12-15).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had tested Abraham on many occasions but his greatest test took place on Mount Moriah.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6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D39-579C-A543-B7DF-17963BC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Greatest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385E-34E7-2847-8AFF-649EA0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 Moriah is located within the city walls of Jerusalem and is the same location where David sacrificed on the threshing floor of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Araunah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centuries after the offering of Isaac, the Temple of Solomon was built on the same site.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twenty-five years Abraham had                 waited and believed God for the                       promised son, Isaac.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0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D39-579C-A543-B7DF-17963BC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Greatest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385E-34E7-2847-8AFF-649EA0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God was requiring him to offer up the very object of his faith.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the greatest trial of his faith.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"And Abraham rose up early in the morning" (verse 3).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 immediately obeyed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neither argument nor delay.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conquered his love for Isaac,                       natural reason and unbelief.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2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D39-579C-A543-B7DF-17963BC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Greatest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385E-34E7-2847-8AFF-649EA0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scene that took place on Mount Moriah was one of the clearest types to be found in the Old Testament: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 young men represent the two thieves crucified with Jesus but were not permitted to witness exactly what took place because of the three hours of darkness.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carrying the wood points                      forward to Jesus carrying the cross.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D39-579C-A543-B7DF-17963BC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Greatest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385E-34E7-2847-8AFF-649EA0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Isaac's submission is a type of Christ's submission. Let us note that if Isaac could have carried the wood, he could have resisted his aged father.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type passes from Isaac to the ram teaching substitution.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point we find the type of                  sinners, bound and unable to help               himself or herself, with the knife of                Divine justice suspended over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0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D39-579C-A543-B7DF-17963BC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Greatest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385E-34E7-2847-8AFF-649EA0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"And Abraham said, My son, God will provide himself a lamb for a burnt offering" (Genesis 22:8).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words of Abraham tell us that God would provide the lamb and that the lamb was "FOR HIMSELF."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of man could meet the                       Divine requirements.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"LAMB" would be provided by                God and for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4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1D39-579C-A543-B7DF-17963BC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Greatest Test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385E-34E7-2847-8AFF-649EA0F8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Hebrews 11:17-19 we read that Abraham believed that God would at once raise up Isaac from the dead.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fact is brought in his words to the young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men,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lad will go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yonder and worship </a:t>
            </a:r>
            <a:r>
              <a:rPr lang="en-US" altLang="en-US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come again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you" (verse5).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faith was remarkable because                    there had not been a resurrection                         before this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8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79EC-C7D0-B947-B379-49A24ADF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Bride for 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8BE6-BCA7-6349-B4CE-B8EBEFFB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 chapter twenty-four contains one of the most beautiful stories that we can read.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Abraham's concern that Isaac should not a marry young woman from the heathen nations around him strongly teaches the truth of separation and just how wrong it is for Christians to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marry an unbeliever.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 also got into trouble when               intermarriage took place with the                    heathen nations.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6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79EC-C7D0-B947-B379-49A24ADF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Bride for 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8BE6-BCA7-6349-B4CE-B8EBEFFB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his concern that Isaac should never return to the land from which he had come teaches the necessity of maintaining the separation from the world.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faithful servant is a type of the Holy Spirit seeking out a bride for Christ.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Rebekah is a type of the church, the                bride of Christ.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5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ADA5-E5A8-DA40-9A8A-D50C97AC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Isaac, The Promised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1713-FB13-9947-9FC4-E19C1D5E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 Genesis Chapters 21 - 26.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was born twenty-five years after the promise had been given.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 was now one hundred years old, and Sarah was ninety years old.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Ishmael was fourteen years old.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"Isaac" means "laughter."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Abraham laughed in faith and joy                      when the Lord confirmed the                         promise to him (Genesis 17:17).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7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79EC-C7D0-B947-B379-49A24ADF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Bride for 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8BE6-BCA7-6349-B4CE-B8EBEFFB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gifts presented are the gifts of the Spirit.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her relatives tried to delay her departure even for ten days, so the world tries to have the church procrastinate and put off salvation.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final decision had to be Rebekah’s.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she could decide. So that it is every sinner coming to Christ must make                  his own decision and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say, 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go"                            (Genesis 24:58).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9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79EC-C7D0-B947-B379-49A24ADF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Bride for Isaac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8BE6-BCA7-6349-B4CE-B8EBEFFBC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 weary camel ride is a type of the church's pilgrimage here.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Rebekah was the granddaughter of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Nahor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brother of Abraham.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father,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Bethuel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was a first cousin of Isaac.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was forty years old when he married Rebekah and was sixty years of age                  when the twin sons, Esau and Jacob,                      were born.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8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5A86-1F10-004D-A10D-8C784292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Well Digger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547D-C7E0-344E-AFB7-F53DA52A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"And Isaac dwelt in </a:t>
            </a:r>
            <a:r>
              <a:rPr lang="en-US" altLang="en-US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(Genesis 26:6).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 verse tells us how Isaac repeated the sin of his father by lying about his wife, and saying that she was his sister.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time of famine he started for Egypt but he listened to God and remained in Palestine.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this time he dwelt in the land                       of the Philistines.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65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5136-8D41-A949-912E-8315CA17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Well Digger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A7F4-DD3D-7349-8181-9BD4F1B9A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was a man of peace and did his utmost to live at peace with his neighbors.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this he was constantly on the move digging new wells.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Wherever Isaac went he left behind him a well of water.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lesson is here for us today to </a:t>
            </a: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outmost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at peace with out neighbors and did for them wells of living water.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5A4D-82C3-7044-B2BA-4E1AFE54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Isaac, The Promised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23A0-A628-0346-8571-BF4894EEB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first Sarah laughed in unbelief (Genesis 18:12), but later she laughed with true delight at the birth of Isaac.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"And Sarah said, God hath made me to laugh, so that all </a:t>
            </a:r>
            <a:r>
              <a:rPr lang="en-US" altLang="en-US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tht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</a:t>
            </a: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will laugh with me" (Genesis 21:6).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Isaac lived longer than the                   other patriarchs did, we have less                     written about him in the Bible.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4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5A4D-82C3-7044-B2BA-4E1AFE54A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Isaac, The Promised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A23A0-A628-0346-8571-BF4894EEB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died when he was one hundred and eighty years of age.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was considerably different from his father Abraham.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 gentle and peaceful man.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character is clearly seen in his submission on Mount Moriah.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Abraham was the man of the                        "altar," Isaac was the man of the                             "well."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0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3380-12FB-0143-9041-A8FFDA30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Provision for Ishmael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4ED2-AE51-3E4D-8976-FE46D184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Isaac was circumcised when he was eight days old (Genesis 21 :4).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Eastern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Isaac was weaned when we was between three to five years old.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he was weaned, Abraham made a great feast to celebrate the occasion.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Ishmael was now about seventeen                         years of 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2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3380-12FB-0143-9041-A8FFDA30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Provision for Ishmael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4ED2-AE51-3E4D-8976-FE46D184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likely up to this time he had been a very wonderful son, but now his true character shows up. is He keenly disappointed and very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jealous.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begins to mock Isaac.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mockery is called persecution in Galatians 4:29.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Naturally Sarah resented this and                        acted accordingly.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6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3380-12FB-0143-9041-A8FFDA30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Provision for Ishmael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4ED2-AE51-3E4D-8976-FE46D184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conflict between Ishmael and Isaac is a type of the conflict between the flesh and the Spirit.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flesh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lusteth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the spirit (Galatians 5:17). 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lesson we may learn here is that the true nature and character of the flesh is not revealed until we are born of the Spirit.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3380-12FB-0143-9041-A8FFDA30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Provision for Ishmael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4ED2-AE51-3E4D-8976-FE46D184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then revealed just how mean and vile the flesh is.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Naturally Abraham was greatly distressed when Sarah insisted that Hagar and her son be cast out.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comforted Abraham and promised to make of Ishmael a great nation                        because he was the seed of Abraham.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3380-12FB-0143-9041-A8FFDA30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Provision for Ishmael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04ED2-AE51-3E4D-8976-FE46D184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provided for Ishmael by leading Hagar to a well of water.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Ishmael married a wife out of Egypt, the same nationality as his mother.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Egyptian mother was the mother of twelve sons who became princes. 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eventually formed the chief                       element of the Arab nations.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3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1439</Words>
  <Application>Microsoft Macintosh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Isaac, The Promised son</vt:lpstr>
      <vt:lpstr>Isaac, The Promised son</vt:lpstr>
      <vt:lpstr>Isaac, The Promised Son</vt:lpstr>
      <vt:lpstr>God’s Provision for Ishmael</vt:lpstr>
      <vt:lpstr>God’s Provision for Ishmael</vt:lpstr>
      <vt:lpstr>God’s Provision for Ishmael</vt:lpstr>
      <vt:lpstr>God’s Provision for Ishmael</vt:lpstr>
      <vt:lpstr>God’s Provision for Ishmael</vt:lpstr>
      <vt:lpstr>God’s Provision for Ishmael</vt:lpstr>
      <vt:lpstr>Abraham’s Greatest Test</vt:lpstr>
      <vt:lpstr>Abraham’s Greatest Test</vt:lpstr>
      <vt:lpstr>Abraham’s Greatest Test</vt:lpstr>
      <vt:lpstr>Abraham’s Greatest Test</vt:lpstr>
      <vt:lpstr>Abraham’s Greatest Test</vt:lpstr>
      <vt:lpstr>Abraham’s Greatest Test</vt:lpstr>
      <vt:lpstr>Abraham’s Greatest Test</vt:lpstr>
      <vt:lpstr>A Bride for Isaac</vt:lpstr>
      <vt:lpstr>A Bride for Isaac</vt:lpstr>
      <vt:lpstr>A Bride for Isaac</vt:lpstr>
      <vt:lpstr>A Bride for Isaac</vt:lpstr>
      <vt:lpstr>The Well Digger</vt:lpstr>
      <vt:lpstr>The Well Digger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Qual</dc:creator>
  <cp:lastModifiedBy>Hunter Qual</cp:lastModifiedBy>
  <cp:revision>4</cp:revision>
  <dcterms:created xsi:type="dcterms:W3CDTF">2019-11-05T06:31:22Z</dcterms:created>
  <dcterms:modified xsi:type="dcterms:W3CDTF">2019-11-06T21:36:20Z</dcterms:modified>
</cp:coreProperties>
</file>