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2"/>
    <p:restoredTop sz="94586"/>
  </p:normalViewPr>
  <p:slideViewPr>
    <p:cSldViewPr snapToGrid="0" snapToObjects="1">
      <p:cViewPr varScale="1">
        <p:scale>
          <a:sx n="108" d="100"/>
          <a:sy n="108" d="100"/>
        </p:scale>
        <p:origin x="10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9D0-59EE-AF49-B530-C714A0D77E2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B474-FA71-E947-AEAA-C62986C86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4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9D0-59EE-AF49-B530-C714A0D77E2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B474-FA71-E947-AEAA-C62986C86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6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9D0-59EE-AF49-B530-C714A0D77E2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B474-FA71-E947-AEAA-C62986C86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1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9D0-59EE-AF49-B530-C714A0D77E2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B474-FA71-E947-AEAA-C62986C86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4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9D0-59EE-AF49-B530-C714A0D77E2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B474-FA71-E947-AEAA-C62986C86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0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9D0-59EE-AF49-B530-C714A0D77E2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B474-FA71-E947-AEAA-C62986C86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2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9D0-59EE-AF49-B530-C714A0D77E2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B474-FA71-E947-AEAA-C62986C86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9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9D0-59EE-AF49-B530-C714A0D77E2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B474-FA71-E947-AEAA-C62986C86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9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9D0-59EE-AF49-B530-C714A0D77E2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B474-FA71-E947-AEAA-C62986C86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3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9D0-59EE-AF49-B530-C714A0D77E2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B474-FA71-E947-AEAA-C62986C86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2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9D0-59EE-AF49-B530-C714A0D77E2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B474-FA71-E947-AEAA-C62986C86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5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FF9D0-59EE-AF49-B530-C714A0D77E2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FB474-FA71-E947-AEAA-C62986C86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3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96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3411-69FA-8842-BFF4-1F392C23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Counselor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C96E3-0A98-8249-A992-106EBA58C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effective ministering through counseling</a:t>
            </a:r>
          </a:p>
          <a:p>
            <a:pPr>
              <a:buFont typeface="Wingdings" pitchFamily="2" charset="2"/>
              <a:buNone/>
            </a:pP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pastor must…</a:t>
            </a:r>
          </a:p>
          <a:p>
            <a:pPr lvl="1"/>
            <a:r>
              <a:rPr lang="en-US" alt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knowledge of Bible</a:t>
            </a:r>
          </a:p>
          <a:p>
            <a:pPr lvl="1"/>
            <a:r>
              <a:rPr lang="en-US" alt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genuine love and interest in his people</a:t>
            </a:r>
          </a:p>
          <a:p>
            <a:pPr lvl="1"/>
            <a:r>
              <a:rPr lang="en-US" alt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 student of human nature</a:t>
            </a:r>
          </a:p>
          <a:p>
            <a:pPr lvl="1"/>
            <a:r>
              <a:rPr lang="en-US" alt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reference books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10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C452-BC8D-0F44-83C6-E7F7558DC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4F1FA-AD1A-4743-9AE7-966DD2B0A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</a:p>
          <a:p>
            <a:pPr>
              <a:buFont typeface="Wingdings" pitchFamily="2" charset="2"/>
              <a:buNone/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of counseling</a:t>
            </a:r>
          </a:p>
          <a:p>
            <a:pPr lvl="1"/>
            <a:r>
              <a:rPr lang="en-US" alt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to shaking hands</a:t>
            </a:r>
          </a:p>
          <a:p>
            <a:pPr lvl="1"/>
            <a:r>
              <a:rPr lang="en-US" alt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 office door ajar if of opposite sex</a:t>
            </a:r>
          </a:p>
          <a:p>
            <a:pPr lvl="1"/>
            <a:r>
              <a:rPr lang="en-US" alt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session brief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66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7310E-D422-6948-B3A4-595FA9915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BC16-926D-EE43-B96C-3590EC2F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compassionate</a:t>
            </a:r>
          </a:p>
          <a:p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a good listener</a:t>
            </a:r>
          </a:p>
          <a:p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minimize seriousness of the problem</a:t>
            </a:r>
          </a:p>
          <a:p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understand situation fully before counseling</a:t>
            </a:r>
          </a:p>
          <a:p>
            <a:pPr>
              <a:buNone/>
            </a:pP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 out solution and encourage to overcome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3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17F0B-67B1-AF44-A1C5-F9006ECA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B12EF-3C47-5F4E-A510-602B34F27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withhold God’s answers to needs</a:t>
            </a:r>
          </a:p>
          <a:p>
            <a:pPr lvl="1">
              <a:lnSpc>
                <a:spcPct val="80000"/>
              </a:lnSpc>
            </a:pP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Biblical solution</a:t>
            </a:r>
          </a:p>
          <a:p>
            <a:pPr lvl="1">
              <a:lnSpc>
                <a:spcPct val="80000"/>
              </a:lnSpc>
            </a:pPr>
            <a:endParaRPr lang="en-US" alt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not be stern and harsh</a:t>
            </a:r>
          </a:p>
          <a:p>
            <a:pPr>
              <a:lnSpc>
                <a:spcPct val="80000"/>
              </a:lnSpc>
            </a:pP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plan of salvation if not saved</a:t>
            </a:r>
          </a:p>
          <a:p>
            <a:pPr>
              <a:lnSpc>
                <a:spcPct val="80000"/>
              </a:lnSpc>
            </a:pP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individual to trust God and pray</a:t>
            </a:r>
          </a:p>
          <a:p>
            <a:pPr>
              <a:lnSpc>
                <a:spcPct val="80000"/>
              </a:lnSpc>
            </a:pP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condone sin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14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119</Words>
  <Application>Microsoft Macintosh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Good Counselor</vt:lpstr>
      <vt:lpstr>Ethical Standard</vt:lpstr>
      <vt:lpstr>Basic Rules</vt:lpstr>
      <vt:lpstr>God’s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Hunter Qual</dc:creator>
  <cp:lastModifiedBy>Hunter Qual</cp:lastModifiedBy>
  <cp:revision>2</cp:revision>
  <dcterms:created xsi:type="dcterms:W3CDTF">2019-11-05T06:23:54Z</dcterms:created>
  <dcterms:modified xsi:type="dcterms:W3CDTF">2019-11-06T20:44:06Z</dcterms:modified>
</cp:coreProperties>
</file>