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0"/>
    <p:restoredTop sz="94586"/>
  </p:normalViewPr>
  <p:slideViewPr>
    <p:cSldViewPr snapToGrid="0" snapToObjects="1">
      <p:cViewPr varScale="1">
        <p:scale>
          <a:sx n="66" d="100"/>
          <a:sy n="66" d="100"/>
        </p:scale>
        <p:origin x="43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9FC34-C243-0642-9586-C09546D3CE97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6EA69-3768-3A47-A99F-E5B27961A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858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9FC34-C243-0642-9586-C09546D3CE97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6EA69-3768-3A47-A99F-E5B27961A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80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9FC34-C243-0642-9586-C09546D3CE97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6EA69-3768-3A47-A99F-E5B27961A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931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9FC34-C243-0642-9586-C09546D3CE97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6EA69-3768-3A47-A99F-E5B27961A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081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9FC34-C243-0642-9586-C09546D3CE97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6EA69-3768-3A47-A99F-E5B27961A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628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9FC34-C243-0642-9586-C09546D3CE97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6EA69-3768-3A47-A99F-E5B27961A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162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9FC34-C243-0642-9586-C09546D3CE97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6EA69-3768-3A47-A99F-E5B27961A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317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9FC34-C243-0642-9586-C09546D3CE97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6EA69-3768-3A47-A99F-E5B27961A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165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9FC34-C243-0642-9586-C09546D3CE97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6EA69-3768-3A47-A99F-E5B27961A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297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9FC34-C243-0642-9586-C09546D3CE97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6EA69-3768-3A47-A99F-E5B27961A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817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9FC34-C243-0642-9586-C09546D3CE97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6EA69-3768-3A47-A99F-E5B27961A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44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A9FC34-C243-0642-9586-C09546D3CE97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6EA69-3768-3A47-A99F-E5B27961A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593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B0D9148-04A8-904B-A0D3-C7B837DE7CFB}"/>
              </a:ext>
            </a:extLst>
          </p:cNvPr>
          <p:cNvSpPr txBox="1"/>
          <p:nvPr/>
        </p:nvSpPr>
        <p:spPr>
          <a:xfrm>
            <a:off x="3912892" y="6334780"/>
            <a:ext cx="22171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J.R. </a:t>
            </a:r>
            <a:r>
              <a:rPr lang="en-US" sz="2800" dirty="0" err="1">
                <a:solidFill>
                  <a:schemeClr val="bg1"/>
                </a:solidFill>
              </a:rPr>
              <a:t>Ensey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5157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1F85A-9C30-B84A-A792-566FB2CA8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Prophecies That Did Not Fail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42774D-9164-EE42-B4EF-04DD3ACB98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Trust and confidence in the scriptural record.</a:t>
            </a:r>
          </a:p>
          <a:p>
            <a:pPr lvl="0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accuracy of the New Testament </a:t>
            </a:r>
          </a:p>
          <a:p>
            <a:pPr lvl="0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trust the Bible!</a:t>
            </a:r>
          </a:p>
          <a:p>
            <a:pPr lvl="0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Doubters attempt to discredit the Bible </a:t>
            </a:r>
          </a:p>
          <a:p>
            <a:pPr lvl="0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ossuary, or "bone box," </a:t>
            </a:r>
          </a:p>
          <a:p>
            <a:pPr lvl="0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B.C. to A.D. 70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1180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A66A0-31C3-A549-AFA9-2E7469F0A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Promises That Were Kept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492679-BB11-6C46-975B-C7DE4C1AFF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faithfulness of God </a:t>
            </a:r>
          </a:p>
          <a:p>
            <a:pPr lvl="0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Lord promised Joshua </a:t>
            </a:r>
          </a:p>
          <a:p>
            <a:pPr lvl="0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 promise has been fulfilled; </a:t>
            </a:r>
          </a:p>
          <a:p>
            <a:pPr lvl="0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Isaiah 42:4</a:t>
            </a:r>
          </a:p>
          <a:p>
            <a:pPr lvl="0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Besides the objective</a:t>
            </a:r>
          </a:p>
          <a:p>
            <a:pPr lvl="0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Jesus clearly stated His mission </a:t>
            </a:r>
          </a:p>
          <a:p>
            <a:pPr lvl="0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 Word.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3860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ED113-8FCB-5E4E-9E72-2B8CB056B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God's Challenge to the Skeptics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658818-4AF8-AA41-9058-D0A1EB552A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prophet Isaiah </a:t>
            </a:r>
          </a:p>
          <a:p>
            <a:pPr lvl="0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Shew the things that are to come hereafter</a:t>
            </a:r>
          </a:p>
          <a:p>
            <a:pPr lvl="0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Isaiah 41:20,21 </a:t>
            </a:r>
          </a:p>
          <a:p>
            <a:pPr lvl="0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 is a direct challenge </a:t>
            </a:r>
          </a:p>
          <a:p>
            <a:pPr lvl="0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Their evident silence </a:t>
            </a:r>
          </a:p>
          <a:p>
            <a:pPr lvl="0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Isaiah 41:27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2864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8048A-4E2C-C140-968E-4A9070FD6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God was revealing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9D2EF4-F2D0-2E4F-A20B-F1A8974A66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 challenge called on anyone else who could have known this to speak up.</a:t>
            </a:r>
          </a:p>
          <a:p>
            <a:pPr lvl="0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Their lips were superglued: </a:t>
            </a:r>
          </a:p>
          <a:p>
            <a:pPr lvl="0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Isaiah 41:21,29</a:t>
            </a:r>
          </a:p>
          <a:p>
            <a:pPr lvl="0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Wind and confusion. </a:t>
            </a:r>
          </a:p>
          <a:p>
            <a:pPr lvl="0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a believer's faith is challenged, it </a:t>
            </a:r>
          </a:p>
          <a:p>
            <a:pPr lvl="0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"Thy word is very pure: therefore thy servant loveth it" </a:t>
            </a:r>
          </a:p>
          <a:p>
            <a:pPr lvl="0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Psalm 119:160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3407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AB04A-5C66-7D47-ACA5-C16BD7453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writer has submitted ten reasons for trusting in the Bible as God's </a:t>
            </a:r>
            <a:r>
              <a:rPr lang="en-US" dirty="0"/>
              <a:t>Word: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D92B5E-DD3F-3D42-9418-CD8F4A1DE0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Bible's self-claims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Christ's claims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writer's claims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Textual unity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Textual preservation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Historical accuracy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Scientific accuracy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Prophetic accuracy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impact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 impact'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416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CF8FC-71FF-DF47-91F0-477A1D029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Bible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CF8676-A8AC-4F42-905D-626480250E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Commit our lives 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Involvement of divinity 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Truthful, dependable, and consistent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Trust 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Truth breeds trust. 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One’s feelings will not reflect the presence of God. 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588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CF8FC-71FF-DF47-91F0-477A1D029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Bible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CF8676-A8AC-4F42-905D-626480250E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walk by faith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John 5:11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Hebrews 11:1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Hebrews 11:6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"Thy word is truth." 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953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0B1E3-DA1E-DD43-B371-D918498CB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Bible Is Bold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E88A47-EC92-604A-A817-F81C79A10F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trepidation </a:t>
            </a:r>
          </a:p>
          <a:p>
            <a:pPr lvl="0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Future events in detail. </a:t>
            </a:r>
          </a:p>
          <a:p>
            <a:pPr lvl="0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Deuteronomy 18:20-22 </a:t>
            </a:r>
          </a:p>
          <a:p>
            <a:pPr lvl="0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bible remains a </a:t>
            </a:r>
          </a:p>
          <a:p>
            <a:pPr lvl="0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do the critics rail against the scriptures? </a:t>
            </a:r>
          </a:p>
          <a:p>
            <a:pPr lvl="0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Salve their own conscience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076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A4386-9755-3F40-9ED9-8A5E86E0B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Reliability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9C9681-D473-714A-A0E6-3028644362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John 17:17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Historical record of the Bible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Bible's accuracy 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 speaks from the standpoint of omniscience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Doubters 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sun standing still for Joshua, 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Balaam's talking donkey, 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walls of Jericho falling flat. 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317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A4386-9755-3F40-9ED9-8A5E86E0B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Reliability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9C9681-D473-714A-A0E6-3028644362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Bible is not a science textbook. </a:t>
            </a:r>
          </a:p>
          <a:p>
            <a:pPr lvl="0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library could hold all the volumes </a:t>
            </a:r>
          </a:p>
          <a:p>
            <a:pPr lvl="0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John 3:12 </a:t>
            </a:r>
          </a:p>
          <a:p>
            <a:pPr lvl="0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biblical accounts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578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81F02-3629-E341-85C7-D3F49ACDA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Reliability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A01610-6495-4D44-B110-97A2DE80F5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are three reasons </a:t>
            </a:r>
          </a:p>
          <a:p>
            <a:pPr lvl="0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Firstly, in all major areas of fact </a:t>
            </a:r>
          </a:p>
          <a:p>
            <a:pPr lvl="0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Secondly, all the instances </a:t>
            </a:r>
          </a:p>
          <a:p>
            <a:pPr lvl="0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Thirdly, when we remember the difficulty </a:t>
            </a:r>
          </a:p>
          <a:p>
            <a:pPr lvl="0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Matthew 1:8</a:t>
            </a:r>
          </a:p>
          <a:p>
            <a:pPr lvl="0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 Kings 22:2</a:t>
            </a:r>
          </a:p>
          <a:p>
            <a:pPr lvl="0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discrepancies </a:t>
            </a:r>
          </a:p>
          <a:p>
            <a:pPr lvl="0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Word can be trusted in all areas </a:t>
            </a:r>
          </a:p>
          <a:p>
            <a:pPr lvl="0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Matthew 5:18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01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81F02-3629-E341-85C7-D3F49ACDA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Reliability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A01610-6495-4D44-B110-97A2DE80F5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Trust and confidence in the scriptures 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confirms the record of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noah's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entering the ark 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christians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Believed the written word. 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quoted the scriptures s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Matthew 4:4,7,10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7959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1F85A-9C30-B84A-A792-566FB2CA8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Prophecies That Did Not Fail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42774D-9164-EE42-B4EF-04DD3ACB98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Atheists </a:t>
            </a:r>
          </a:p>
          <a:p>
            <a:pPr lvl="0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History</a:t>
            </a:r>
          </a:p>
          <a:p>
            <a:pPr lvl="0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Interesting to read prophecies </a:t>
            </a:r>
          </a:p>
          <a:p>
            <a:pPr lvl="0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Ezekiel 26:1-6: </a:t>
            </a:r>
          </a:p>
          <a:p>
            <a:pPr lvl="0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first stage of this prophecy </a:t>
            </a:r>
          </a:p>
          <a:p>
            <a:pPr lvl="0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History confirms </a:t>
            </a:r>
          </a:p>
          <a:p>
            <a:pPr lvl="0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historical record </a:t>
            </a:r>
          </a:p>
          <a:p>
            <a:pPr lvl="0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Internal witnesses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9510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</TotalTime>
  <Words>441</Words>
  <Application>Microsoft Office PowerPoint</Application>
  <PresentationFormat>On-screen Show (4:3)</PresentationFormat>
  <Paragraphs>102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Office Theme</vt:lpstr>
      <vt:lpstr>PowerPoint Presentation</vt:lpstr>
      <vt:lpstr>The Bible </vt:lpstr>
      <vt:lpstr>The Bible </vt:lpstr>
      <vt:lpstr>The Bible Is Bold</vt:lpstr>
      <vt:lpstr>Reliability </vt:lpstr>
      <vt:lpstr>Reliability </vt:lpstr>
      <vt:lpstr>Reliability</vt:lpstr>
      <vt:lpstr>Reliability</vt:lpstr>
      <vt:lpstr>Prophecies That Did Not Fail</vt:lpstr>
      <vt:lpstr>Prophecies That Did Not Fail</vt:lpstr>
      <vt:lpstr>Promises That Were Kept</vt:lpstr>
      <vt:lpstr>God's Challenge to the Skeptics</vt:lpstr>
      <vt:lpstr>God was revealing </vt:lpstr>
      <vt:lpstr>  One writer has submitted ten reasons for trusting in the Bible as God's Word: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Hunter Qual</dc:creator>
  <cp:lastModifiedBy>R Jaye Bannister</cp:lastModifiedBy>
  <cp:revision>4</cp:revision>
  <dcterms:created xsi:type="dcterms:W3CDTF">2019-12-06T20:49:03Z</dcterms:created>
  <dcterms:modified xsi:type="dcterms:W3CDTF">2019-12-11T15:52:59Z</dcterms:modified>
</cp:coreProperties>
</file>