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39"/>
    <p:restoredTop sz="94586"/>
  </p:normalViewPr>
  <p:slideViewPr>
    <p:cSldViewPr snapToGrid="0" snapToObjects="1">
      <p:cViewPr varScale="1">
        <p:scale>
          <a:sx n="80" d="100"/>
          <a:sy n="80" d="100"/>
        </p:scale>
        <p:origin x="19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4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6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2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8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3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2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4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3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6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9096C-FA13-8B40-A101-1D4656163554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D547D-10FC-3C4B-B301-1BB39144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4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282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F0808-E8B9-F640-8E76-6544003A8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Bible is a Love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60B3D-0A35-954B-9F2E-C937794D2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Courtship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Marriage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Infidelity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Separation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Divorce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possibility </a:t>
            </a: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remarriage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701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589E-0943-E240-9DE1-E07C314DA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groom is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EA0DF-582F-A84B-AE8B-8CEA225DF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Adam and Eve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 of disobedience. 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Romantic relationship that God had with his special creation.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lineage between Adam and Abraham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named Isaac.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Isaac had a son named Jacob. </a:t>
            </a:r>
          </a:p>
          <a:p>
            <a:pPr lvl="2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Jacob's name was changed to Israel.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9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6391C-A570-DA43-96BB-41DA1B77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groom is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93F9B-0A7E-5C41-B222-B40CD79C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Israel has had a very colorful and exciting history.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deliverance from Egypt, 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marital relationship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 tribes and was called Israel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time,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would have no choice but to divorce Israel. 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to divorce Judah. 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never stopped loving Israel.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9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6391C-A570-DA43-96BB-41DA1B77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groom is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93F9B-0A7E-5C41-B222-B40CD79C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appropriate time,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came to Judah,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1: 10-11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13:34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fact his ex-wife, Israel,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Corinthians 2:8)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08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2285B-B867-424A-8BDC-218F7DAF8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groom is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12611-9596-D74A-973A-1BD6B31B3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dying,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death, burial and resurrection had a profound and wonderful affect on his legal status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wonderful news! God is eligible to be married and he is actively seeking his bride.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poor Israel,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thousand years ago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2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FEC2E-CFC5-6D44-BFA9-9A9BE1194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groom is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288F1-305E-584F-8CD2-776C44444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important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patient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(Revelation 21::2,9,10,12,27.)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your name written in the Lambs Book of Life?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53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224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The Bible is a Love story</vt:lpstr>
      <vt:lpstr>The groom is the Lord</vt:lpstr>
      <vt:lpstr>The groom is the Lord</vt:lpstr>
      <vt:lpstr>The groom is the Lord</vt:lpstr>
      <vt:lpstr>The groom is the Lord</vt:lpstr>
      <vt:lpstr>The groom is the Lord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 Qual</dc:creator>
  <cp:lastModifiedBy>Hunter Qual</cp:lastModifiedBy>
  <cp:revision>7</cp:revision>
  <dcterms:created xsi:type="dcterms:W3CDTF">2020-01-14T06:43:01Z</dcterms:created>
  <dcterms:modified xsi:type="dcterms:W3CDTF">2020-02-12T14:44:41Z</dcterms:modified>
</cp:coreProperties>
</file>