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3"/>
    <p:restoredTop sz="94710"/>
  </p:normalViewPr>
  <p:slideViewPr>
    <p:cSldViewPr snapToGrid="0" snapToObjects="1">
      <p:cViewPr varScale="1">
        <p:scale>
          <a:sx n="95" d="100"/>
          <a:sy n="95" d="100"/>
        </p:scale>
        <p:origin x="5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B913B1-6BBD-6F45-A6CD-54A5DF24CE67}"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292646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B913B1-6BBD-6F45-A6CD-54A5DF24CE67}"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23278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B913B1-6BBD-6F45-A6CD-54A5DF24CE67}"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649496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B913B1-6BBD-6F45-A6CD-54A5DF24CE67}"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202565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B913B1-6BBD-6F45-A6CD-54A5DF24CE67}"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348911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B913B1-6BBD-6F45-A6CD-54A5DF24CE67}" type="datetimeFigureOut">
              <a:rPr lang="en-US" smtClean="0"/>
              <a:t>4/9/20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219963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B913B1-6BBD-6F45-A6CD-54A5DF24CE67}" type="datetimeFigureOut">
              <a:rPr lang="en-US" smtClean="0"/>
              <a:t>4/9/20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220321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B913B1-6BBD-6F45-A6CD-54A5DF24CE67}" type="datetimeFigureOut">
              <a:rPr lang="en-US" smtClean="0"/>
              <a:t>4/9/20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70568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913B1-6BBD-6F45-A6CD-54A5DF24CE67}" type="datetimeFigureOut">
              <a:rPr lang="en-US" smtClean="0"/>
              <a:t>4/9/20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3953082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913B1-6BBD-6F45-A6CD-54A5DF24CE67}" type="datetimeFigureOut">
              <a:rPr lang="en-US" smtClean="0"/>
              <a:t>4/9/20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1748743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913B1-6BBD-6F45-A6CD-54A5DF24CE67}" type="datetimeFigureOut">
              <a:rPr lang="en-US" smtClean="0"/>
              <a:t>4/9/20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0A4CF-F598-2248-86F5-416AEB7163EE}" type="slidenum">
              <a:rPr lang="en-US" smtClean="0"/>
              <a:t>‹#›</a:t>
            </a:fld>
            <a:endParaRPr lang="en-US"/>
          </a:p>
        </p:txBody>
      </p:sp>
    </p:spTree>
    <p:extLst>
      <p:ext uri="{BB962C8B-B14F-4D97-AF65-F5344CB8AC3E}">
        <p14:creationId xmlns:p14="http://schemas.microsoft.com/office/powerpoint/2010/main" val="77493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913B1-6BBD-6F45-A6CD-54A5DF24CE67}" type="datetimeFigureOut">
              <a:rPr lang="en-US" smtClean="0"/>
              <a:t>4/9/20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0A4CF-F598-2248-86F5-416AEB7163EE}" type="slidenum">
              <a:rPr lang="en-US" smtClean="0"/>
              <a:t>‹#›</a:t>
            </a:fld>
            <a:endParaRPr lang="en-US"/>
          </a:p>
        </p:txBody>
      </p:sp>
    </p:spTree>
    <p:extLst>
      <p:ext uri="{BB962C8B-B14F-4D97-AF65-F5344CB8AC3E}">
        <p14:creationId xmlns:p14="http://schemas.microsoft.com/office/powerpoint/2010/main" val="4266084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232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9E780-B745-0E47-AA3A-B73A1195B64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Just when they felt safe </a:t>
            </a:r>
          </a:p>
        </p:txBody>
      </p:sp>
      <p:sp>
        <p:nvSpPr>
          <p:cNvPr id="3" name="Content Placeholder 2">
            <a:extLst>
              <a:ext uri="{FF2B5EF4-FFF2-40B4-BE49-F238E27FC236}">
                <a16:creationId xmlns:a16="http://schemas.microsoft.com/office/drawing/2014/main" id="{7259D25F-F602-0546-8C93-4F8363CD0A58}"/>
              </a:ext>
            </a:extLst>
          </p:cNvPr>
          <p:cNvSpPr>
            <a:spLocks noGrp="1"/>
          </p:cNvSpPr>
          <p:nvPr>
            <p:ph idx="1"/>
          </p:nvPr>
        </p:nvSpPr>
        <p:spPr/>
        <p:txBody>
          <a:bodyPr/>
          <a:lstStyle/>
          <a:p>
            <a:pPr lvl="1"/>
            <a:r>
              <a:rPr lang="en-US" dirty="0"/>
              <a:t>He said, "I am bone, I am flesh. You have not seen a spirit, because a spirit doesn't have what you see Me have. It is I Myself, it is Me!"</a:t>
            </a:r>
          </a:p>
          <a:p>
            <a:pPr lvl="1"/>
            <a:r>
              <a:rPr lang="en-US" dirty="0"/>
              <a:t>Nobody moved. I can almost see one guy way in the back on the wallpaper with one hand over his head waving as he said, "Hi! Sure is nice to have You here, if You are here. I would like to know how You got in here."</a:t>
            </a:r>
          </a:p>
          <a:p>
            <a:pPr lvl="1"/>
            <a:r>
              <a:rPr lang="en-US" dirty="0"/>
              <a:t>All the while, Jesus is saying, "Hey, boys, it is Me! Don't you understand that they could not lock Me in and you can't lock Me out. It's Me." Nobody moved.</a:t>
            </a:r>
          </a:p>
        </p:txBody>
      </p:sp>
    </p:spTree>
    <p:extLst>
      <p:ext uri="{BB962C8B-B14F-4D97-AF65-F5344CB8AC3E}">
        <p14:creationId xmlns:p14="http://schemas.microsoft.com/office/powerpoint/2010/main" val="3178992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C4923-BEC6-C049-BCA5-462E277354E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When that old man went walking </a:t>
            </a:r>
          </a:p>
        </p:txBody>
      </p:sp>
      <p:sp>
        <p:nvSpPr>
          <p:cNvPr id="3" name="Content Placeholder 2">
            <a:extLst>
              <a:ext uri="{FF2B5EF4-FFF2-40B4-BE49-F238E27FC236}">
                <a16:creationId xmlns:a16="http://schemas.microsoft.com/office/drawing/2014/main" id="{3CAB4212-6C95-B647-ACD6-B437001EBB22}"/>
              </a:ext>
            </a:extLst>
          </p:cNvPr>
          <p:cNvSpPr>
            <a:spLocks noGrp="1"/>
          </p:cNvSpPr>
          <p:nvPr>
            <p:ph idx="1"/>
          </p:nvPr>
        </p:nvSpPr>
        <p:spPr/>
        <p:txBody>
          <a:bodyPr/>
          <a:lstStyle/>
          <a:p>
            <a:pPr lvl="1"/>
            <a:r>
              <a:rPr lang="en-US" dirty="0"/>
              <a:t>As he walked by, a young farm boy decided that he was going with him, and Elisha left home and attached himself to the ministry of Elijah.</a:t>
            </a:r>
            <a:endParaRPr lang="en-US" sz="2000" dirty="0"/>
          </a:p>
          <a:p>
            <a:pPr lvl="1"/>
            <a:r>
              <a:rPr lang="en-US" dirty="0"/>
              <a:t>He left Mom and Dad, the farm, business, and became a part of the ministry of the great old prophet Elijah.</a:t>
            </a:r>
            <a:endParaRPr lang="en-US" sz="2000" dirty="0"/>
          </a:p>
          <a:p>
            <a:pPr lvl="1"/>
            <a:r>
              <a:rPr lang="en-US" dirty="0"/>
              <a:t>He carried the wood and made the fire. At night when the old prophet was weary from a busy day, it was the young man Elisha that did the cooking and washed the feet of the old prophet.</a:t>
            </a:r>
            <a:endParaRPr lang="en-US" sz="2000" dirty="0"/>
          </a:p>
          <a:p>
            <a:endParaRPr lang="en-US" dirty="0"/>
          </a:p>
        </p:txBody>
      </p:sp>
    </p:spTree>
    <p:extLst>
      <p:ext uri="{BB962C8B-B14F-4D97-AF65-F5344CB8AC3E}">
        <p14:creationId xmlns:p14="http://schemas.microsoft.com/office/powerpoint/2010/main" val="1132109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2C76E-7107-FE45-A748-07543F84A434}"/>
              </a:ext>
            </a:extLst>
          </p:cNvPr>
          <p:cNvSpPr>
            <a:spLocks noGrp="1"/>
          </p:cNvSpPr>
          <p:nvPr>
            <p:ph type="title"/>
          </p:nvPr>
        </p:nvSpPr>
        <p:spPr/>
        <p:txBody>
          <a:bodyPr>
            <a:normAutofit fontScale="90000"/>
          </a:bodyPr>
          <a:lstStyle/>
          <a:p>
            <a:pPr algn="ctr"/>
            <a:r>
              <a:rPr lang="en-US" sz="3100" dirty="0">
                <a:latin typeface="Times New Roman" panose="02020603050405020304" pitchFamily="18" charset="0"/>
                <a:cs typeface="Times New Roman" panose="02020603050405020304" pitchFamily="18" charset="0"/>
              </a:rPr>
              <a:t>He was a young man who served in apprenticeship for years and suddenly, he was the man of the hour, so quickly!</a:t>
            </a:r>
            <a:endParaRPr lang="en-US" dirty="0"/>
          </a:p>
        </p:txBody>
      </p:sp>
      <p:sp>
        <p:nvSpPr>
          <p:cNvPr id="3" name="Content Placeholder 2">
            <a:extLst>
              <a:ext uri="{FF2B5EF4-FFF2-40B4-BE49-F238E27FC236}">
                <a16:creationId xmlns:a16="http://schemas.microsoft.com/office/drawing/2014/main" id="{911C39A4-CA17-E14A-BA2C-DE63B5070BF8}"/>
              </a:ext>
            </a:extLst>
          </p:cNvPr>
          <p:cNvSpPr>
            <a:spLocks noGrp="1"/>
          </p:cNvSpPr>
          <p:nvPr>
            <p:ph idx="1"/>
          </p:nvPr>
        </p:nvSpPr>
        <p:spPr/>
        <p:txBody>
          <a:bodyPr/>
          <a:lstStyle/>
          <a:p>
            <a:pPr lvl="1"/>
            <a:r>
              <a:rPr lang="en-US" dirty="0"/>
              <a:t>Maybe standing there so preoccupied with worrying he didn't see the mantle, that piece of animal skin that the old prophet always had, floating back down to the earth.</a:t>
            </a:r>
            <a:endParaRPr lang="en-US" sz="2000" dirty="0"/>
          </a:p>
          <a:p>
            <a:pPr lvl="1"/>
            <a:r>
              <a:rPr lang="en-US" dirty="0"/>
              <a:t>It landed over on the side, but maybe the young man was so busy and so preoccupied with the what, where, how, when, who, and how come, he didn't notice it.</a:t>
            </a:r>
            <a:endParaRPr lang="en-US" sz="2000" dirty="0"/>
          </a:p>
          <a:p>
            <a:endParaRPr lang="en-US" dirty="0"/>
          </a:p>
        </p:txBody>
      </p:sp>
    </p:spTree>
    <p:extLst>
      <p:ext uri="{BB962C8B-B14F-4D97-AF65-F5344CB8AC3E}">
        <p14:creationId xmlns:p14="http://schemas.microsoft.com/office/powerpoint/2010/main" val="2938550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7FBE6-DC1C-4746-BB6D-549ADEBA5C5B}"/>
              </a:ext>
            </a:extLst>
          </p:cNvPr>
          <p:cNvSpPr>
            <a:spLocks noGrp="1"/>
          </p:cNvSpPr>
          <p:nvPr>
            <p:ph type="title"/>
          </p:nvPr>
        </p:nvSpPr>
        <p:spPr/>
        <p:txBody>
          <a:bodyPr>
            <a:normAutofit fontScale="90000"/>
          </a:bodyPr>
          <a:lstStyle/>
          <a:p>
            <a:pPr algn="ctr"/>
            <a:r>
              <a:rPr lang="en-US" sz="3600" dirty="0">
                <a:latin typeface="Times New Roman" panose="02020603050405020304" pitchFamily="18" charset="0"/>
                <a:cs typeface="Times New Roman" panose="02020603050405020304" pitchFamily="18" charset="0"/>
              </a:rPr>
              <a:t>Prayer is a fantastic miracle. Somebody in California asked me a few days ago about how to build a prayer life.</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D9D3DC1-AAE0-4848-A4C8-0D930B35035E}"/>
              </a:ext>
            </a:extLst>
          </p:cNvPr>
          <p:cNvSpPr>
            <a:spLocks noGrp="1"/>
          </p:cNvSpPr>
          <p:nvPr>
            <p:ph idx="1"/>
          </p:nvPr>
        </p:nvSpPr>
        <p:spPr/>
        <p:txBody>
          <a:bodyPr>
            <a:normAutofit fontScale="92500"/>
          </a:bodyPr>
          <a:lstStyle/>
          <a:p>
            <a:pPr lvl="1"/>
            <a:r>
              <a:rPr lang="en-US" dirty="0"/>
              <a:t>I encouraged them to realize that prayer is communication, and we are people who are blessed with the opportunity of talking to the One who put the whole thing together.</a:t>
            </a:r>
            <a:endParaRPr lang="en-US" sz="2000" dirty="0"/>
          </a:p>
          <a:p>
            <a:pPr lvl="1"/>
            <a:r>
              <a:rPr lang="en-US" dirty="0"/>
              <a:t>But the problem is, we too often talk more about praying than we pray. We know all of the clichés, and we recommend it to everyone. We endorse it; we are forever espousing prayer for somebody else when too often our egos take us on strange little trips.</a:t>
            </a:r>
            <a:endParaRPr lang="en-US" sz="2000" dirty="0"/>
          </a:p>
          <a:p>
            <a:pPr lvl="1"/>
            <a:r>
              <a:rPr lang="en-US" dirty="0"/>
              <a:t>We find ourselves out there all by ourselves trying to prove to ourselves, and maybe two or three more, what "I" can do by myself. Prayer is saying it won't work like that. All the time prayer is saying, "You need to come on over here and get a hold of me and include me with your problem."</a:t>
            </a:r>
            <a:endParaRPr lang="en-US" sz="2000" dirty="0"/>
          </a:p>
          <a:p>
            <a:endParaRPr lang="en-US" dirty="0"/>
          </a:p>
        </p:txBody>
      </p:sp>
    </p:spTree>
    <p:extLst>
      <p:ext uri="{BB962C8B-B14F-4D97-AF65-F5344CB8AC3E}">
        <p14:creationId xmlns:p14="http://schemas.microsoft.com/office/powerpoint/2010/main" val="650881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6B999-BF25-BF45-BF86-7F8340531AB8}"/>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Fasting is the same way </a:t>
            </a:r>
          </a:p>
        </p:txBody>
      </p:sp>
      <p:sp>
        <p:nvSpPr>
          <p:cNvPr id="3" name="Content Placeholder 2">
            <a:extLst>
              <a:ext uri="{FF2B5EF4-FFF2-40B4-BE49-F238E27FC236}">
                <a16:creationId xmlns:a16="http://schemas.microsoft.com/office/drawing/2014/main" id="{EA44CF75-8D1C-3840-9E20-4C23BFD78AC1}"/>
              </a:ext>
            </a:extLst>
          </p:cNvPr>
          <p:cNvSpPr>
            <a:spLocks noGrp="1"/>
          </p:cNvSpPr>
          <p:nvPr>
            <p:ph idx="1"/>
          </p:nvPr>
        </p:nvSpPr>
        <p:spPr/>
        <p:txBody>
          <a:bodyPr>
            <a:normAutofit fontScale="92500" lnSpcReduction="10000"/>
          </a:bodyPr>
          <a:lstStyle/>
          <a:p>
            <a:pPr lvl="1"/>
            <a:r>
              <a:rPr lang="en-US" dirty="0"/>
              <a:t>When you are fasting, you are saying, "No food." And when you say food, you are talking pizza and peanut butter.</a:t>
            </a:r>
            <a:endParaRPr lang="en-US" sz="2000" dirty="0"/>
          </a:p>
          <a:p>
            <a:pPr lvl="1"/>
            <a:r>
              <a:rPr lang="en-US" dirty="0"/>
              <a:t>The preacher gets up and says, "If you want revival, then no pizza or peanut butter will help us have revival." That doesn't take a whole lot of smarts.</a:t>
            </a:r>
            <a:endParaRPr lang="en-US" sz="2000" dirty="0"/>
          </a:p>
          <a:p>
            <a:pPr lvl="1"/>
            <a:r>
              <a:rPr lang="en-US" dirty="0"/>
              <a:t>If you take fasting out of the Bible and look at it away from its biblical context, it really doesn't appear so smart. We would all be better off if we didn't eat so much, gave our digestive engineers a day off for a change, looked down at our kitchen helpers, and said, "Hey boys, take the day off."</a:t>
            </a:r>
            <a:endParaRPr lang="en-US" sz="2000" dirty="0"/>
          </a:p>
          <a:p>
            <a:pPr lvl="1"/>
            <a:r>
              <a:rPr lang="en-US" dirty="0"/>
              <a:t>Even on holidays, they work overtime. They are of some value, but when you say, "Revival, no pizza, no peanut butter?" If you don't think that will work, fasting says, "Walk on over here and get a hold of me and see."</a:t>
            </a:r>
            <a:endParaRPr lang="en-US" sz="2000" dirty="0"/>
          </a:p>
          <a:p>
            <a:endParaRPr lang="en-US" dirty="0"/>
          </a:p>
        </p:txBody>
      </p:sp>
    </p:spTree>
    <p:extLst>
      <p:ext uri="{BB962C8B-B14F-4D97-AF65-F5344CB8AC3E}">
        <p14:creationId xmlns:p14="http://schemas.microsoft.com/office/powerpoint/2010/main" val="2091412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CDFE-7256-9840-AF5F-DE85D73F55ED}"/>
              </a:ext>
            </a:extLst>
          </p:cNvPr>
          <p:cNvSpPr>
            <a:spLocks noGrp="1"/>
          </p:cNvSpPr>
          <p:nvPr>
            <p:ph type="title"/>
          </p:nvPr>
        </p:nvSpPr>
        <p:spPr/>
        <p:txBody>
          <a:bodyPr>
            <a:normAutofit fontScale="90000"/>
          </a:bodyPr>
          <a:lstStyle/>
          <a:p>
            <a:pPr algn="ctr"/>
            <a:r>
              <a:rPr lang="en-US" sz="3600" dirty="0">
                <a:latin typeface="Times New Roman" panose="02020603050405020304" pitchFamily="18" charset="0"/>
                <a:cs typeface="Times New Roman" panose="02020603050405020304" pitchFamily="18" charset="0"/>
              </a:rPr>
              <a:t>She broke down and cried, "I am so sorry. I was only doing what I thought you told me to do."</a:t>
            </a:r>
            <a:endParaRPr lang="en-US" dirty="0"/>
          </a:p>
        </p:txBody>
      </p:sp>
      <p:sp>
        <p:nvSpPr>
          <p:cNvPr id="3" name="Content Placeholder 2">
            <a:extLst>
              <a:ext uri="{FF2B5EF4-FFF2-40B4-BE49-F238E27FC236}">
                <a16:creationId xmlns:a16="http://schemas.microsoft.com/office/drawing/2014/main" id="{1681D5A2-C0F4-5C43-A759-51844E0240A1}"/>
              </a:ext>
            </a:extLst>
          </p:cNvPr>
          <p:cNvSpPr>
            <a:spLocks noGrp="1"/>
          </p:cNvSpPr>
          <p:nvPr>
            <p:ph idx="1"/>
          </p:nvPr>
        </p:nvSpPr>
        <p:spPr/>
        <p:txBody>
          <a:bodyPr/>
          <a:lstStyle/>
          <a:p>
            <a:pPr lvl="1"/>
            <a:r>
              <a:rPr lang="en-US" dirty="0"/>
              <a:t>I said, "Beg your pardon?"</a:t>
            </a:r>
            <a:endParaRPr lang="en-US" sz="2000" dirty="0"/>
          </a:p>
          <a:p>
            <a:pPr lvl="1"/>
            <a:r>
              <a:rPr lang="en-US" dirty="0"/>
              <a:t>"Several weeks ago you preached a message on how fasting can bring about difficult answers, how that fasting could produce some unique and great victories. I was only doing what you told me to do. I am sorry."</a:t>
            </a:r>
            <a:endParaRPr lang="en-US" sz="2000" dirty="0"/>
          </a:p>
          <a:p>
            <a:pPr lvl="1"/>
            <a:r>
              <a:rPr lang="en-US" dirty="0"/>
              <a:t>"Susie, did you think that I was telling you to do what you are doing."</a:t>
            </a:r>
            <a:endParaRPr lang="en-US" sz="2000" dirty="0"/>
          </a:p>
          <a:p>
            <a:pPr lvl="1"/>
            <a:r>
              <a:rPr lang="en-US" dirty="0"/>
              <a:t>"Well, I thought you meant what you said."</a:t>
            </a:r>
            <a:endParaRPr lang="en-US" sz="2000" dirty="0"/>
          </a:p>
          <a:p>
            <a:pPr lvl="1"/>
            <a:r>
              <a:rPr lang="en-US" dirty="0"/>
              <a:t>You talk about a preacher changing horses in midstream. I said, "You thought I meant that?"</a:t>
            </a:r>
            <a:endParaRPr lang="en-US" sz="2000" dirty="0"/>
          </a:p>
        </p:txBody>
      </p:sp>
    </p:spTree>
    <p:extLst>
      <p:ext uri="{BB962C8B-B14F-4D97-AF65-F5344CB8AC3E}">
        <p14:creationId xmlns:p14="http://schemas.microsoft.com/office/powerpoint/2010/main" val="423912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CDFE-7256-9840-AF5F-DE85D73F55ED}"/>
              </a:ext>
            </a:extLst>
          </p:cNvPr>
          <p:cNvSpPr>
            <a:spLocks noGrp="1"/>
          </p:cNvSpPr>
          <p:nvPr>
            <p:ph type="title"/>
          </p:nvPr>
        </p:nvSpPr>
        <p:spPr/>
        <p:txBody>
          <a:bodyPr>
            <a:normAutofit fontScale="90000"/>
          </a:bodyPr>
          <a:lstStyle/>
          <a:p>
            <a:pPr algn="ctr"/>
            <a:r>
              <a:rPr lang="en-US" sz="3600" dirty="0">
                <a:latin typeface="Times New Roman" panose="02020603050405020304" pitchFamily="18" charset="0"/>
                <a:cs typeface="Times New Roman" panose="02020603050405020304" pitchFamily="18" charset="0"/>
              </a:rPr>
              <a:t>She broke down and cried, "I am so sorry. I was only doing what I thought you told me to do."</a:t>
            </a:r>
            <a:endParaRPr lang="en-US" dirty="0"/>
          </a:p>
        </p:txBody>
      </p:sp>
      <p:sp>
        <p:nvSpPr>
          <p:cNvPr id="3" name="Content Placeholder 2">
            <a:extLst>
              <a:ext uri="{FF2B5EF4-FFF2-40B4-BE49-F238E27FC236}">
                <a16:creationId xmlns:a16="http://schemas.microsoft.com/office/drawing/2014/main" id="{1681D5A2-C0F4-5C43-A759-51844E0240A1}"/>
              </a:ext>
            </a:extLst>
          </p:cNvPr>
          <p:cNvSpPr>
            <a:spLocks noGrp="1"/>
          </p:cNvSpPr>
          <p:nvPr>
            <p:ph idx="1"/>
          </p:nvPr>
        </p:nvSpPr>
        <p:spPr/>
        <p:txBody>
          <a:bodyPr/>
          <a:lstStyle/>
          <a:p>
            <a:pPr lvl="1"/>
            <a:r>
              <a:rPr lang="en-US" dirty="0"/>
              <a:t>"Well, pastor, didn't you mean what you preached?"</a:t>
            </a:r>
          </a:p>
          <a:p>
            <a:pPr lvl="1"/>
            <a:r>
              <a:rPr lang="en-US" dirty="0"/>
              <a:t>I jumped up and said, "That is right, hallelujah, it will work" as I eased her to her feet and moved her to the door, patting her back.</a:t>
            </a:r>
          </a:p>
          <a:p>
            <a:pPr lvl="1"/>
            <a:r>
              <a:rPr lang="en-US" dirty="0"/>
              <a:t>I was saying, "Hallelujah, it will work, thank you Jesus" and closed the door. I told my wife, "If we don't get a hold of God, she is gone. She will starve to death. I am worried!"</a:t>
            </a:r>
          </a:p>
        </p:txBody>
      </p:sp>
    </p:spTree>
    <p:extLst>
      <p:ext uri="{BB962C8B-B14F-4D97-AF65-F5344CB8AC3E}">
        <p14:creationId xmlns:p14="http://schemas.microsoft.com/office/powerpoint/2010/main" val="683631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FB547-A7A1-0041-A7C0-C4E6542FC3B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Sunday afternoon, he called me and said</a:t>
            </a:r>
          </a:p>
        </p:txBody>
      </p:sp>
      <p:sp>
        <p:nvSpPr>
          <p:cNvPr id="3" name="Content Placeholder 2">
            <a:extLst>
              <a:ext uri="{FF2B5EF4-FFF2-40B4-BE49-F238E27FC236}">
                <a16:creationId xmlns:a16="http://schemas.microsoft.com/office/drawing/2014/main" id="{B7F62B81-4BA5-FB4C-A86B-5AD52B0BD7CF}"/>
              </a:ext>
            </a:extLst>
          </p:cNvPr>
          <p:cNvSpPr>
            <a:spLocks noGrp="1"/>
          </p:cNvSpPr>
          <p:nvPr>
            <p:ph idx="1"/>
          </p:nvPr>
        </p:nvSpPr>
        <p:spPr/>
        <p:txBody>
          <a:bodyPr/>
          <a:lstStyle/>
          <a:p>
            <a:pPr lvl="1"/>
            <a:r>
              <a:rPr lang="en-US" dirty="0"/>
              <a:t>Testing him a little bit, I said, "We are in a store-front building and don't have a baptistery. You come tonight and we will talk about it. Sometime in the next few weeks, we will get together and I will baptize you."</a:t>
            </a:r>
            <a:endParaRPr lang="en-US" sz="2000" dirty="0"/>
          </a:p>
          <a:p>
            <a:pPr lvl="1"/>
            <a:r>
              <a:rPr lang="en-US" dirty="0"/>
              <a:t>He said, "Oh, no, Pastor, it will not be like that. You are baptizing me, today!" The way he said that all I could think of was that big old chest and big arms.</a:t>
            </a:r>
            <a:endParaRPr lang="en-US" sz="2000" dirty="0"/>
          </a:p>
          <a:p>
            <a:pPr lvl="1"/>
            <a:r>
              <a:rPr lang="en-US" dirty="0"/>
              <a:t>"We don't even have a baptistery."</a:t>
            </a:r>
            <a:endParaRPr lang="en-US" sz="2000" dirty="0"/>
          </a:p>
          <a:p>
            <a:pPr lvl="1"/>
            <a:r>
              <a:rPr lang="en-US" dirty="0"/>
              <a:t>He said, "We have the river." "Yes, we do," I replied, "but it is November, and it is cold."</a:t>
            </a:r>
            <a:endParaRPr lang="en-US" sz="2000" dirty="0"/>
          </a:p>
          <a:p>
            <a:endParaRPr lang="en-US" dirty="0"/>
          </a:p>
        </p:txBody>
      </p:sp>
    </p:spTree>
    <p:extLst>
      <p:ext uri="{BB962C8B-B14F-4D97-AF65-F5344CB8AC3E}">
        <p14:creationId xmlns:p14="http://schemas.microsoft.com/office/powerpoint/2010/main" val="231720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59F68-A9BA-BB48-9EC4-98201ABFB03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That same Sunday afternoon</a:t>
            </a:r>
          </a:p>
        </p:txBody>
      </p:sp>
      <p:sp>
        <p:nvSpPr>
          <p:cNvPr id="3" name="Content Placeholder 2">
            <a:extLst>
              <a:ext uri="{FF2B5EF4-FFF2-40B4-BE49-F238E27FC236}">
                <a16:creationId xmlns:a16="http://schemas.microsoft.com/office/drawing/2014/main" id="{85648907-2850-BF42-8B96-734B7DF2900B}"/>
              </a:ext>
            </a:extLst>
          </p:cNvPr>
          <p:cNvSpPr>
            <a:spLocks noGrp="1"/>
          </p:cNvSpPr>
          <p:nvPr>
            <p:ph idx="1"/>
          </p:nvPr>
        </p:nvSpPr>
        <p:spPr/>
        <p:txBody>
          <a:bodyPr/>
          <a:lstStyle/>
          <a:p>
            <a:pPr lvl="1"/>
            <a:r>
              <a:rPr lang="en-US" dirty="0"/>
              <a:t>About that time I slipped and he had to reach under the water and find me. I baptized him and Sunday night after church, he didn't know how to handle his new experience. He didn't quite know how to express himself. He had received the Holy Ghost and I asked him, "Brother, how do you feel?"</a:t>
            </a:r>
            <a:endParaRPr lang="en-US" sz="2000" dirty="0"/>
          </a:p>
          <a:p>
            <a:pPr lvl="1"/>
            <a:r>
              <a:rPr lang="en-US" dirty="0"/>
              <a:t>He looked at me and shook his head and said, "Whoopee!" like a cowboy would.</a:t>
            </a:r>
            <a:endParaRPr lang="en-US" sz="2000" dirty="0"/>
          </a:p>
          <a:p>
            <a:pPr lvl="1"/>
            <a:r>
              <a:rPr lang="en-US" dirty="0"/>
              <a:t>I said, "No, we don't say that in here. How do you feel?"</a:t>
            </a:r>
            <a:endParaRPr lang="en-US" sz="2000" dirty="0"/>
          </a:p>
          <a:p>
            <a:pPr lvl="1"/>
            <a:r>
              <a:rPr lang="en-US" dirty="0"/>
              <a:t>He said, "</a:t>
            </a:r>
            <a:r>
              <a:rPr lang="en-US" dirty="0" err="1"/>
              <a:t>Whooo</a:t>
            </a:r>
            <a:r>
              <a:rPr lang="en-US" dirty="0"/>
              <a:t>, whoopee!" I went back and preached there recently and over twenty years later, he and his wife, children, and grandchildren are still there.</a:t>
            </a:r>
            <a:endParaRPr lang="en-US" sz="2000" dirty="0"/>
          </a:p>
          <a:p>
            <a:endParaRPr lang="en-US" dirty="0"/>
          </a:p>
        </p:txBody>
      </p:sp>
    </p:spTree>
    <p:extLst>
      <p:ext uri="{BB962C8B-B14F-4D97-AF65-F5344CB8AC3E}">
        <p14:creationId xmlns:p14="http://schemas.microsoft.com/office/powerpoint/2010/main" val="4031851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6CF49-18EF-2944-9F30-D355FD835B3A}"/>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Luke 24:37-39</a:t>
            </a:r>
          </a:p>
        </p:txBody>
      </p:sp>
      <p:sp>
        <p:nvSpPr>
          <p:cNvPr id="3" name="Content Placeholder 2">
            <a:extLst>
              <a:ext uri="{FF2B5EF4-FFF2-40B4-BE49-F238E27FC236}">
                <a16:creationId xmlns:a16="http://schemas.microsoft.com/office/drawing/2014/main" id="{3D753F55-4322-074E-BF40-264DE6D8D50A}"/>
              </a:ext>
            </a:extLst>
          </p:cNvPr>
          <p:cNvSpPr>
            <a:spLocks noGrp="1"/>
          </p:cNvSpPr>
          <p:nvPr>
            <p:ph idx="1"/>
          </p:nvPr>
        </p:nvSpPr>
        <p:spPr/>
        <p:txBody>
          <a:bodyPr/>
          <a:lstStyle/>
          <a:p>
            <a:pPr lvl="1"/>
            <a:r>
              <a:rPr lang="en-US" dirty="0"/>
              <a:t>They were terrified and frightened and supposed they had seen a spirit.</a:t>
            </a:r>
            <a:endParaRPr lang="en-US" sz="2000" dirty="0"/>
          </a:p>
          <a:p>
            <a:pPr lvl="1"/>
            <a:r>
              <a:rPr lang="en-US" dirty="0"/>
              <a:t>Then He said unto them, "Why are ye troubled? and why do thoughts arise in your hearts? Behold my hands and my feet, that it is I myself: handle me, and see."</a:t>
            </a:r>
            <a:endParaRPr lang="en-US" sz="2000" dirty="0"/>
          </a:p>
          <a:p>
            <a:pPr lvl="1"/>
            <a:r>
              <a:rPr lang="en-US" dirty="0"/>
              <a:t>One of the most straight forward and dynamic challenges ever issued in the New Testament.</a:t>
            </a:r>
            <a:endParaRPr lang="en-US" sz="2000" dirty="0"/>
          </a:p>
          <a:p>
            <a:endParaRPr lang="en-US" dirty="0"/>
          </a:p>
        </p:txBody>
      </p:sp>
    </p:spTree>
    <p:extLst>
      <p:ext uri="{BB962C8B-B14F-4D97-AF65-F5344CB8AC3E}">
        <p14:creationId xmlns:p14="http://schemas.microsoft.com/office/powerpoint/2010/main" val="3025682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E4DC5-90C8-F149-AC2B-25EBB66E70A6}"/>
              </a:ext>
            </a:extLst>
          </p:cNvPr>
          <p:cNvSpPr>
            <a:spLocks noGrp="1"/>
          </p:cNvSpPr>
          <p:nvPr>
            <p:ph type="title"/>
          </p:nvPr>
        </p:nvSpPr>
        <p:spPr/>
        <p:txBody>
          <a:bodyPr>
            <a:normAutofit/>
          </a:bodyPr>
          <a:lstStyle/>
          <a:p>
            <a:pPr algn="ctr"/>
            <a:r>
              <a:rPr lang="en-US" dirty="0">
                <a:latin typeface="Times New Roman" panose="02020603050405020304" pitchFamily="18" charset="0"/>
                <a:cs typeface="Times New Roman" panose="02020603050405020304" pitchFamily="18" charset="0"/>
              </a:rPr>
              <a:t>Jesus looked</a:t>
            </a:r>
            <a:endParaRPr lang="en-US" dirty="0"/>
          </a:p>
        </p:txBody>
      </p:sp>
      <p:sp>
        <p:nvSpPr>
          <p:cNvPr id="3" name="Content Placeholder 2">
            <a:extLst>
              <a:ext uri="{FF2B5EF4-FFF2-40B4-BE49-F238E27FC236}">
                <a16:creationId xmlns:a16="http://schemas.microsoft.com/office/drawing/2014/main" id="{3295C9D8-A54B-6C48-8CA5-49A4523077F8}"/>
              </a:ext>
            </a:extLst>
          </p:cNvPr>
          <p:cNvSpPr>
            <a:spLocks noGrp="1"/>
          </p:cNvSpPr>
          <p:nvPr>
            <p:ph idx="1"/>
          </p:nvPr>
        </p:nvSpPr>
        <p:spPr/>
        <p:txBody>
          <a:bodyPr/>
          <a:lstStyle/>
          <a:p>
            <a:pPr lvl="1"/>
            <a:r>
              <a:rPr lang="en-US" dirty="0"/>
              <a:t>It had all the elements of being fair; it was a reasonable challenge, but yet it was not a demanding challenge.</a:t>
            </a:r>
            <a:endParaRPr lang="en-US" sz="2000" dirty="0"/>
          </a:p>
          <a:p>
            <a:pPr lvl="1"/>
            <a:r>
              <a:rPr lang="en-US" dirty="0"/>
              <a:t>Jesus looked at them and said to them, "Handle Me and see."</a:t>
            </a:r>
            <a:endParaRPr lang="en-US" sz="2000" dirty="0"/>
          </a:p>
          <a:p>
            <a:pPr lvl="1"/>
            <a:r>
              <a:rPr lang="en-US" dirty="0"/>
              <a:t>He didn't say, "Handle Me or else."</a:t>
            </a:r>
            <a:endParaRPr lang="en-US" sz="2000" dirty="0"/>
          </a:p>
          <a:p>
            <a:pPr lvl="1"/>
            <a:r>
              <a:rPr lang="en-US" dirty="0"/>
              <a:t>He didn't say, "Handle Me and believe or I will give you a karate chop."</a:t>
            </a:r>
            <a:endParaRPr lang="en-US" sz="2000" dirty="0"/>
          </a:p>
          <a:p>
            <a:pPr lvl="1"/>
            <a:r>
              <a:rPr lang="en-US" dirty="0"/>
              <a:t>But He said, "For yourself, decide and get a hold of Me and see what you think."</a:t>
            </a:r>
            <a:endParaRPr lang="en-US" sz="2000" dirty="0"/>
          </a:p>
          <a:p>
            <a:endParaRPr lang="en-US" dirty="0"/>
          </a:p>
        </p:txBody>
      </p:sp>
    </p:spTree>
    <p:extLst>
      <p:ext uri="{BB962C8B-B14F-4D97-AF65-F5344CB8AC3E}">
        <p14:creationId xmlns:p14="http://schemas.microsoft.com/office/powerpoint/2010/main" val="606894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5F703-04CC-5147-87D3-D4DED750D259}"/>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This Scripture </a:t>
            </a:r>
          </a:p>
        </p:txBody>
      </p:sp>
      <p:sp>
        <p:nvSpPr>
          <p:cNvPr id="3" name="Content Placeholder 2">
            <a:extLst>
              <a:ext uri="{FF2B5EF4-FFF2-40B4-BE49-F238E27FC236}">
                <a16:creationId xmlns:a16="http://schemas.microsoft.com/office/drawing/2014/main" id="{C7F1CE1F-0962-B845-80AF-DCAC1C13CE9E}"/>
              </a:ext>
            </a:extLst>
          </p:cNvPr>
          <p:cNvSpPr>
            <a:spLocks noGrp="1"/>
          </p:cNvSpPr>
          <p:nvPr>
            <p:ph idx="1"/>
          </p:nvPr>
        </p:nvSpPr>
        <p:spPr/>
        <p:txBody>
          <a:bodyPr/>
          <a:lstStyle/>
          <a:p>
            <a:pPr lvl="1"/>
            <a:r>
              <a:rPr lang="en-US" dirty="0"/>
              <a:t>So much has happened. In fact, I have always been amazed at how many people disappeared so fast.</a:t>
            </a:r>
            <a:endParaRPr lang="en-US" sz="2000" dirty="0"/>
          </a:p>
          <a:p>
            <a:pPr lvl="1"/>
            <a:r>
              <a:rPr lang="en-US" dirty="0"/>
              <a:t>It was just a short while before this passage that multitudes gathered and sang hosanna to Him.</a:t>
            </a:r>
            <a:endParaRPr lang="en-US" sz="2000" dirty="0"/>
          </a:p>
          <a:p>
            <a:pPr lvl="1"/>
            <a:r>
              <a:rPr lang="en-US" dirty="0"/>
              <a:t>They took off the jackets, their cloaks, and laid them in the road bed, because they were so honored to have Jesus in their midst that they did not even want to allow His donkey to dusty his feet.</a:t>
            </a:r>
            <a:endParaRPr lang="en-US" sz="2000" dirty="0"/>
          </a:p>
          <a:p>
            <a:pPr lvl="1"/>
            <a:r>
              <a:rPr lang="en-US" dirty="0"/>
              <a:t>The hosannas were all gone. Some folk promise so much and produce so little.</a:t>
            </a:r>
            <a:endParaRPr lang="en-US" sz="2000" dirty="0"/>
          </a:p>
          <a:p>
            <a:endParaRPr lang="en-US" dirty="0"/>
          </a:p>
        </p:txBody>
      </p:sp>
    </p:spTree>
    <p:extLst>
      <p:ext uri="{BB962C8B-B14F-4D97-AF65-F5344CB8AC3E}">
        <p14:creationId xmlns:p14="http://schemas.microsoft.com/office/powerpoint/2010/main" val="2875299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D7805-9243-F543-8031-C22994A4CF76}"/>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By now </a:t>
            </a:r>
          </a:p>
        </p:txBody>
      </p:sp>
      <p:sp>
        <p:nvSpPr>
          <p:cNvPr id="3" name="Content Placeholder 2">
            <a:extLst>
              <a:ext uri="{FF2B5EF4-FFF2-40B4-BE49-F238E27FC236}">
                <a16:creationId xmlns:a16="http://schemas.microsoft.com/office/drawing/2014/main" id="{6001D6AB-35B9-0045-920D-20A33A5937A1}"/>
              </a:ext>
            </a:extLst>
          </p:cNvPr>
          <p:cNvSpPr>
            <a:spLocks noGrp="1"/>
          </p:cNvSpPr>
          <p:nvPr>
            <p:ph idx="1"/>
          </p:nvPr>
        </p:nvSpPr>
        <p:spPr/>
        <p:txBody>
          <a:bodyPr>
            <a:normAutofit fontScale="92500" lnSpcReduction="20000"/>
          </a:bodyPr>
          <a:lstStyle/>
          <a:p>
            <a:pPr lvl="1"/>
            <a:r>
              <a:rPr lang="en-US" dirty="0"/>
              <a:t>Feeling the burden of his denial, he underscored it with a curse.</a:t>
            </a:r>
            <a:endParaRPr lang="en-US" sz="2000" dirty="0"/>
          </a:p>
          <a:p>
            <a:pPr lvl="1"/>
            <a:r>
              <a:rPr lang="en-US" dirty="0"/>
              <a:t>By now, the earth had shaken with a violent earthquake so deep that it shook the dead back to life; at noon time it had turned pitch black and people roamed around downtown, folk who had been dead for years.</a:t>
            </a:r>
            <a:endParaRPr lang="en-US" sz="2000" dirty="0"/>
          </a:p>
          <a:p>
            <a:pPr lvl="1"/>
            <a:r>
              <a:rPr lang="en-US" dirty="0"/>
              <a:t>If you had been there and bumped into some guy downtown who was hoarse when he spoke, it may have been because he had not used his voice in quite a while.</a:t>
            </a:r>
            <a:endParaRPr lang="en-US" sz="2000" dirty="0"/>
          </a:p>
          <a:p>
            <a:pPr lvl="1"/>
            <a:r>
              <a:rPr lang="en-US" dirty="0"/>
              <a:t>Much had happened. Jesus not only died, but He died a hard death.</a:t>
            </a:r>
            <a:endParaRPr lang="en-US" sz="2000" dirty="0"/>
          </a:p>
          <a:p>
            <a:pPr lvl="1"/>
            <a:r>
              <a:rPr lang="en-US" dirty="0"/>
              <a:t>It was a horrible way to die. He hurt and the last sounds that He uttered were not the sounds of poetic utterance, but the last sounds that He uttered were a moaning and the cry of a man that was hurting.</a:t>
            </a:r>
            <a:endParaRPr lang="en-US" sz="2000" dirty="0"/>
          </a:p>
          <a:p>
            <a:endParaRPr lang="en-US" dirty="0"/>
          </a:p>
        </p:txBody>
      </p:sp>
    </p:spTree>
    <p:extLst>
      <p:ext uri="{BB962C8B-B14F-4D97-AF65-F5344CB8AC3E}">
        <p14:creationId xmlns:p14="http://schemas.microsoft.com/office/powerpoint/2010/main" val="2575370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084C-BCE9-024A-BEEE-E96CA43EB043}"/>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They buried Him </a:t>
            </a:r>
          </a:p>
        </p:txBody>
      </p:sp>
      <p:sp>
        <p:nvSpPr>
          <p:cNvPr id="3" name="Content Placeholder 2">
            <a:extLst>
              <a:ext uri="{FF2B5EF4-FFF2-40B4-BE49-F238E27FC236}">
                <a16:creationId xmlns:a16="http://schemas.microsoft.com/office/drawing/2014/main" id="{A19F4AF4-374E-5544-BA44-A1B6EBCDAB7A}"/>
              </a:ext>
            </a:extLst>
          </p:cNvPr>
          <p:cNvSpPr>
            <a:spLocks noGrp="1"/>
          </p:cNvSpPr>
          <p:nvPr>
            <p:ph idx="1"/>
          </p:nvPr>
        </p:nvSpPr>
        <p:spPr/>
        <p:txBody>
          <a:bodyPr/>
          <a:lstStyle/>
          <a:p>
            <a:pPr lvl="1"/>
            <a:r>
              <a:rPr lang="en-US" dirty="0"/>
              <a:t>They sealed the tomb with the mere seal of man's authority and were so very careful that the body would stay in the tomb.</a:t>
            </a:r>
            <a:endParaRPr lang="en-US" sz="2000" dirty="0"/>
          </a:p>
          <a:p>
            <a:pPr lvl="1"/>
            <a:r>
              <a:rPr lang="en-US" dirty="0"/>
              <a:t>The disciples sneaked out of town; left Him to die alone.</a:t>
            </a:r>
            <a:endParaRPr lang="en-US" sz="2000" dirty="0"/>
          </a:p>
          <a:p>
            <a:pPr lvl="1"/>
            <a:r>
              <a:rPr lang="en-US" dirty="0"/>
              <a:t>He had to pause in His dying to find somebody in the crowd that would show some kindness to His mother.</a:t>
            </a:r>
            <a:endParaRPr lang="en-US" sz="2000" dirty="0"/>
          </a:p>
          <a:p>
            <a:pPr lvl="1"/>
            <a:r>
              <a:rPr lang="en-US" dirty="0"/>
              <a:t>Everyone left so quickly and ran so far that even while He hurt, He had to scout around to find somebody to take care of His mom.</a:t>
            </a:r>
            <a:endParaRPr lang="en-US" sz="2000" dirty="0"/>
          </a:p>
          <a:p>
            <a:endParaRPr lang="en-US" dirty="0"/>
          </a:p>
        </p:txBody>
      </p:sp>
    </p:spTree>
    <p:extLst>
      <p:ext uri="{BB962C8B-B14F-4D97-AF65-F5344CB8AC3E}">
        <p14:creationId xmlns:p14="http://schemas.microsoft.com/office/powerpoint/2010/main" val="1280481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EF37B-C164-3945-874B-55EB51769EE6}"/>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 disciples sneaked out of town </a:t>
            </a:r>
          </a:p>
        </p:txBody>
      </p:sp>
      <p:sp>
        <p:nvSpPr>
          <p:cNvPr id="3" name="Content Placeholder 2">
            <a:extLst>
              <a:ext uri="{FF2B5EF4-FFF2-40B4-BE49-F238E27FC236}">
                <a16:creationId xmlns:a16="http://schemas.microsoft.com/office/drawing/2014/main" id="{6214F816-9318-DB4E-8564-12455BF588A1}"/>
              </a:ext>
            </a:extLst>
          </p:cNvPr>
          <p:cNvSpPr>
            <a:spLocks noGrp="1"/>
          </p:cNvSpPr>
          <p:nvPr>
            <p:ph idx="1"/>
          </p:nvPr>
        </p:nvSpPr>
        <p:spPr/>
        <p:txBody>
          <a:bodyPr/>
          <a:lstStyle/>
          <a:p>
            <a:pPr lvl="1"/>
            <a:r>
              <a:rPr lang="en-US" dirty="0"/>
              <a:t>They had it all planned that if something like this should ever happen, this is where we will gather.</a:t>
            </a:r>
            <a:endParaRPr lang="en-US" sz="2000" dirty="0"/>
          </a:p>
          <a:p>
            <a:pPr lvl="1"/>
            <a:r>
              <a:rPr lang="en-US" dirty="0"/>
              <a:t>So frightened men gathered in a safe house; it must have been something to see. They all arrived with the same luggage and were hysterical.</a:t>
            </a:r>
            <a:endParaRPr lang="en-US" sz="2000" dirty="0"/>
          </a:p>
          <a:p>
            <a:pPr lvl="1"/>
            <a:r>
              <a:rPr lang="en-US" dirty="0"/>
              <a:t>They got to the hideaway shaken to their toes. Evidently, what they heard, they never really grasped. But they reasoned that "not only did He die, but did you hear the way He died. And if they did that to Him, then what are they going to do us?"</a:t>
            </a:r>
            <a:endParaRPr lang="en-US" sz="2000" dirty="0"/>
          </a:p>
          <a:p>
            <a:endParaRPr lang="en-US" dirty="0"/>
          </a:p>
        </p:txBody>
      </p:sp>
    </p:spTree>
    <p:extLst>
      <p:ext uri="{BB962C8B-B14F-4D97-AF65-F5344CB8AC3E}">
        <p14:creationId xmlns:p14="http://schemas.microsoft.com/office/powerpoint/2010/main" val="4279510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97B2F-97C7-8844-8F33-30AC53F58D5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They gathered </a:t>
            </a:r>
          </a:p>
        </p:txBody>
      </p:sp>
      <p:sp>
        <p:nvSpPr>
          <p:cNvPr id="3" name="Content Placeholder 2">
            <a:extLst>
              <a:ext uri="{FF2B5EF4-FFF2-40B4-BE49-F238E27FC236}">
                <a16:creationId xmlns:a16="http://schemas.microsoft.com/office/drawing/2014/main" id="{C82F372F-B4F8-6047-B11F-C069AA09D0BF}"/>
              </a:ext>
            </a:extLst>
          </p:cNvPr>
          <p:cNvSpPr>
            <a:spLocks noGrp="1"/>
          </p:cNvSpPr>
          <p:nvPr>
            <p:ph idx="1"/>
          </p:nvPr>
        </p:nvSpPr>
        <p:spPr/>
        <p:txBody>
          <a:bodyPr>
            <a:normAutofit fontScale="92500" lnSpcReduction="20000"/>
          </a:bodyPr>
          <a:lstStyle/>
          <a:p>
            <a:pPr lvl="1"/>
            <a:r>
              <a:rPr lang="en-US" dirty="0"/>
              <a:t>They feared what was out there! When they came inside they locked the doors and tried to keep all of the threatening situations at tow.</a:t>
            </a:r>
            <a:endParaRPr lang="en-US" sz="2000" dirty="0"/>
          </a:p>
          <a:p>
            <a:pPr lvl="1"/>
            <a:r>
              <a:rPr lang="en-US" dirty="0"/>
              <a:t>What a bunch! Their eyes got big as saucers and they were breathing with irregular rhythms. This guy tried to encourage that guy, and he is worse off than the other guy.</a:t>
            </a:r>
            <a:endParaRPr lang="en-US" sz="2000" dirty="0"/>
          </a:p>
          <a:p>
            <a:pPr lvl="1"/>
            <a:r>
              <a:rPr lang="en-US" dirty="0"/>
              <a:t>I could almost hear one fellow say to his friend, "Do . . . , do . . . don't be scared! Everything is going to be all right."</a:t>
            </a:r>
            <a:endParaRPr lang="en-US" sz="2000" dirty="0"/>
          </a:p>
          <a:p>
            <a:pPr lvl="1"/>
            <a:r>
              <a:rPr lang="en-US" dirty="0"/>
              <a:t>They gathered together trying to find strength in numbers. They locked windows, bolted doors, set securities, and finally they began to feel like, we are inside and the danger is outside.</a:t>
            </a:r>
            <a:endParaRPr lang="en-US" sz="2000" dirty="0"/>
          </a:p>
          <a:p>
            <a:pPr lvl="1"/>
            <a:r>
              <a:rPr lang="en-US" dirty="0"/>
              <a:t>It cannot come in unless it knocks on our door and we let it come in. Just the psychology of preparation made them feel like safe.</a:t>
            </a:r>
            <a:endParaRPr lang="en-US" sz="2000" dirty="0"/>
          </a:p>
          <a:p>
            <a:endParaRPr lang="en-US" dirty="0"/>
          </a:p>
        </p:txBody>
      </p:sp>
    </p:spTree>
    <p:extLst>
      <p:ext uri="{BB962C8B-B14F-4D97-AF65-F5344CB8AC3E}">
        <p14:creationId xmlns:p14="http://schemas.microsoft.com/office/powerpoint/2010/main" val="151198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9E780-B745-0E47-AA3A-B73A1195B642}"/>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Just when they felt safe </a:t>
            </a:r>
          </a:p>
        </p:txBody>
      </p:sp>
      <p:sp>
        <p:nvSpPr>
          <p:cNvPr id="3" name="Content Placeholder 2">
            <a:extLst>
              <a:ext uri="{FF2B5EF4-FFF2-40B4-BE49-F238E27FC236}">
                <a16:creationId xmlns:a16="http://schemas.microsoft.com/office/drawing/2014/main" id="{7259D25F-F602-0546-8C93-4F8363CD0A58}"/>
              </a:ext>
            </a:extLst>
          </p:cNvPr>
          <p:cNvSpPr>
            <a:spLocks noGrp="1"/>
          </p:cNvSpPr>
          <p:nvPr>
            <p:ph idx="1"/>
          </p:nvPr>
        </p:nvSpPr>
        <p:spPr/>
        <p:txBody>
          <a:bodyPr/>
          <a:lstStyle/>
          <a:p>
            <a:pPr lvl="1"/>
            <a:r>
              <a:rPr lang="en-US" dirty="0"/>
              <a:t>He did not knock on the door, didn't crash the window. One moment He wasn't there and the next moment He was! Jesus appeared inside!</a:t>
            </a:r>
            <a:endParaRPr lang="en-US" sz="2000" dirty="0"/>
          </a:p>
          <a:p>
            <a:pPr lvl="1"/>
            <a:r>
              <a:rPr lang="en-US" dirty="0"/>
              <a:t>When He did, you talk about consternation, you talk about scared. Those boys backed up and kept on backing up until they were pressed against the wall so hard that they looked like wallpaper.</a:t>
            </a:r>
            <a:endParaRPr lang="en-US" sz="2000" dirty="0"/>
          </a:p>
          <a:p>
            <a:pPr lvl="1"/>
            <a:r>
              <a:rPr lang="en-US" dirty="0"/>
              <a:t>They kept on backing up and Jesus said "Hi, boys! It's Me." They kept on backing away. In fact, Jesus had to debate with them, trying to convince them that it was all right.</a:t>
            </a:r>
            <a:endParaRPr lang="en-US" sz="2000" dirty="0"/>
          </a:p>
          <a:p>
            <a:endParaRPr lang="en-US" dirty="0"/>
          </a:p>
        </p:txBody>
      </p:sp>
    </p:spTree>
    <p:extLst>
      <p:ext uri="{BB962C8B-B14F-4D97-AF65-F5344CB8AC3E}">
        <p14:creationId xmlns:p14="http://schemas.microsoft.com/office/powerpoint/2010/main" val="27464354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TotalTime>
  <Words>2120</Words>
  <Application>Microsoft Macintosh PowerPoint</Application>
  <PresentationFormat>On-screen Show (4:3)</PresentationFormat>
  <Paragraphs>80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PowerPoint Presentation</vt:lpstr>
      <vt:lpstr>Luke 24:37-39</vt:lpstr>
      <vt:lpstr>Jesus looked</vt:lpstr>
      <vt:lpstr>This Scripture </vt:lpstr>
      <vt:lpstr>By now </vt:lpstr>
      <vt:lpstr>They buried Him </vt:lpstr>
      <vt:lpstr>The disciples sneaked out of town </vt:lpstr>
      <vt:lpstr>They gathered </vt:lpstr>
      <vt:lpstr>Just when they felt safe </vt:lpstr>
      <vt:lpstr>Just when they felt safe </vt:lpstr>
      <vt:lpstr>When that old man went walking </vt:lpstr>
      <vt:lpstr>He was a young man who served in apprenticeship for years and suddenly, he was the man of the hour, so quickly!</vt:lpstr>
      <vt:lpstr>Prayer is a fantastic miracle. Somebody in California asked me a few days ago about how to build a prayer life.</vt:lpstr>
      <vt:lpstr>Fasting is the same way </vt:lpstr>
      <vt:lpstr>She broke down and cried, "I am so sorry. I was only doing what I thought you told me to do."</vt:lpstr>
      <vt:lpstr>She broke down and cried, "I am so sorry. I was only doing what I thought you told me to do."</vt:lpstr>
      <vt:lpstr>Sunday afternoon, he called me and said</vt:lpstr>
      <vt:lpstr>That same Sunday afternoon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Qual</dc:creator>
  <cp:lastModifiedBy>Hunter Qual</cp:lastModifiedBy>
  <cp:revision>3</cp:revision>
  <dcterms:created xsi:type="dcterms:W3CDTF">2020-04-10T04:50:32Z</dcterms:created>
  <dcterms:modified xsi:type="dcterms:W3CDTF">2020-04-10T05:02:55Z</dcterms:modified>
</cp:coreProperties>
</file>