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5"/>
    <p:restoredTop sz="94775"/>
  </p:normalViewPr>
  <p:slideViewPr>
    <p:cSldViewPr snapToGrid="0" snapToObjects="1">
      <p:cViewPr varScale="1">
        <p:scale>
          <a:sx n="90" d="100"/>
          <a:sy n="9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5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8BE2-4B7C-654C-A2A5-B5202E78EEBF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55C2-1341-054C-9E5C-3FF90B0F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0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07BE-76C9-CE45-B2ED-684DDCB6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EA241-5B13-324B-BE05-15042C2F4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As a leader you must develop a team spirit within your people.</a:t>
            </a:r>
            <a:endParaRPr lang="en-US" sz="2000" dirty="0"/>
          </a:p>
          <a:p>
            <a:pPr lvl="1"/>
            <a:r>
              <a:rPr lang="en-US" dirty="0"/>
              <a:t>As the apostle Paul stated, "Now are they many members, yet but one body."</a:t>
            </a:r>
            <a:endParaRPr lang="en-US" sz="2000" dirty="0"/>
          </a:p>
          <a:p>
            <a:pPr lvl="1"/>
            <a:r>
              <a:rPr lang="en-US" dirty="0"/>
              <a:t>You only become a team when your people trust and respect you and when they see the importance of their contribution to the overall organization.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4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688F-7A8B-284B-822D-764E510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take on more than you can handle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2D0D-C984-0441-AC29-4996EFC3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Some leaders do not know how to say no.</a:t>
            </a:r>
            <a:endParaRPr lang="en-US" sz="2000" dirty="0"/>
          </a:p>
          <a:p>
            <a:pPr lvl="1"/>
            <a:r>
              <a:rPr lang="en-US" dirty="0"/>
              <a:t>They feel that their boss will see them as failures if they say that they are unable to take on another task or assume more responsibility</a:t>
            </a:r>
            <a:endParaRPr lang="en-US" sz="2000" dirty="0"/>
          </a:p>
          <a:p>
            <a:pPr lvl="1"/>
            <a:r>
              <a:rPr lang="en-US" dirty="0"/>
              <a:t>Even Jesus asked this question: see Luke 14:31.</a:t>
            </a:r>
            <a:endParaRPr lang="en-US" sz="2000" dirty="0"/>
          </a:p>
          <a:p>
            <a:pPr lvl="1"/>
            <a:r>
              <a:rPr lang="en-US" dirty="0"/>
              <a:t>In other words, you need to consider the cost. Trying to do more with less will only create frustration and will cause your people to quit.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3982-8710-014D-91B0-FF98C2B7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principles of leadership will help you to accomplish your mission and to care for your people.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7D8A-08AC-F447-9513-DAA1BFFEB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They are the foundation for leadership.</a:t>
            </a:r>
            <a:endParaRPr lang="en-US" sz="2000" dirty="0"/>
          </a:p>
          <a:p>
            <a:pPr lvl="1"/>
            <a:r>
              <a:rPr lang="en-US" dirty="0"/>
              <a:t>Like the traits of character, there is no formula that shows which principle is more important or how you should apply them.</a:t>
            </a:r>
            <a:endParaRPr lang="en-US" sz="2000" dirty="0"/>
          </a:p>
          <a:p>
            <a:pPr lvl="1"/>
            <a:r>
              <a:rPr lang="en-US"/>
              <a:t>As a leader you must develop a balance of these principles in yourself and in your people.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1653-50FB-034B-9752-5296C313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principles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D7DC-3E1C-F64F-8355-343D124DB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Know yourself and seek self-improvement	</a:t>
            </a:r>
            <a:endParaRPr lang="en-US" sz="2000" dirty="0"/>
          </a:p>
          <a:p>
            <a:pPr lvl="1"/>
            <a:r>
              <a:rPr lang="en-US" dirty="0"/>
              <a:t>Be technically proficient	</a:t>
            </a:r>
            <a:endParaRPr lang="en-US" sz="2000" dirty="0"/>
          </a:p>
          <a:p>
            <a:pPr lvl="1"/>
            <a:r>
              <a:rPr lang="en-US" dirty="0"/>
              <a:t>Seek responsibility and take responsibility for your actions	</a:t>
            </a:r>
            <a:endParaRPr lang="en-US" sz="2000" dirty="0"/>
          </a:p>
          <a:p>
            <a:pPr lvl="1"/>
            <a:r>
              <a:rPr lang="en-US" dirty="0"/>
              <a:t>Make sound and timely decisions	</a:t>
            </a:r>
            <a:endParaRPr lang="en-US" sz="2000" dirty="0"/>
          </a:p>
          <a:p>
            <a:pPr lvl="1"/>
            <a:r>
              <a:rPr lang="en-US" dirty="0"/>
              <a:t>Set the example	</a:t>
            </a:r>
            <a:endParaRPr lang="en-US" sz="2000" dirty="0"/>
          </a:p>
          <a:p>
            <a:pPr lvl="1"/>
            <a:r>
              <a:rPr lang="en-US" dirty="0"/>
              <a:t>Know your people and look out for their well-being	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CD51-4DAC-8444-81B3-0E2238CD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principles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5090-FEE5-7848-8C4D-56080464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Set of guidelines, access leadership abilities, develop plans for personal improvement and for those under you.</a:t>
            </a:r>
          </a:p>
          <a:p>
            <a:pPr lvl="0"/>
            <a:r>
              <a:rPr lang="en-US" dirty="0"/>
              <a:t>When we think of principles, we think of basics. Let’s take a look at each:</a:t>
            </a:r>
          </a:p>
          <a:p>
            <a:pPr lvl="0"/>
            <a:r>
              <a:rPr lang="en-US" dirty="0"/>
              <a:t>Know yourself and seek self-improvement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1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1823-F6B5-AE48-9B39-C7B5353F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yourself and seek self-improvement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632C-4819-3E47-89A5-48BCCB14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Know who you are and what your strengths and weaknesses are.</a:t>
            </a:r>
            <a:endParaRPr lang="en-US" sz="2000" dirty="0"/>
          </a:p>
          <a:p>
            <a:pPr lvl="1"/>
            <a:r>
              <a:rPr lang="en-US" dirty="0"/>
              <a:t>Allows you to take advantage of your strengths and work to improve your weaknesses.</a:t>
            </a:r>
            <a:endParaRPr lang="en-US" sz="2000" dirty="0"/>
          </a:p>
          <a:p>
            <a:pPr lvl="1"/>
            <a:r>
              <a:rPr lang="en-US" dirty="0"/>
              <a:t>Continually develop your strengths and to work on any weaknesses you have.</a:t>
            </a:r>
            <a:endParaRPr lang="en-US" sz="2000" dirty="0"/>
          </a:p>
          <a:p>
            <a:pPr lvl="1"/>
            <a:r>
              <a:rPr lang="en-US" dirty="0"/>
              <a:t>Will increase your competency and the confidence your people have in your ability to get things done.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7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D213-438E-D647-986D-0C02BCC3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technically proficient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0869-B4CB-7E41-978B-67802A6C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As a leader, you must study to know your job.</a:t>
            </a:r>
            <a:endParaRPr lang="en-US" sz="2000" dirty="0"/>
          </a:p>
          <a:p>
            <a:pPr lvl="1"/>
            <a:r>
              <a:rPr lang="en-US" dirty="0"/>
              <a:t>Understand how to plan, budget, requisition, and use available systems of technology.</a:t>
            </a:r>
            <a:endParaRPr lang="en-US" sz="2000" dirty="0"/>
          </a:p>
          <a:p>
            <a:pPr lvl="1"/>
            <a:r>
              <a:rPr lang="en-US" dirty="0"/>
              <a:t>This is enhanced when you know yourself and your limitations.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C70E-C933-E841-9FCA-80807145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responsibility and take responsibility for your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C8A7-7FF2-C649-B826-82A8D1F5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Leading always involves responsibility.</a:t>
            </a:r>
            <a:endParaRPr lang="en-US" sz="2000" dirty="0"/>
          </a:p>
          <a:p>
            <a:pPr lvl="1"/>
            <a:r>
              <a:rPr lang="en-US" dirty="0"/>
              <a:t>If you choose to become a leader, then you must seek out responsibility and take responsibility for any decisions that you make.</a:t>
            </a:r>
            <a:endParaRPr lang="en-US" sz="2000" dirty="0"/>
          </a:p>
          <a:p>
            <a:pPr lvl="1"/>
            <a:r>
              <a:rPr lang="en-US" dirty="0"/>
              <a:t>Don't point the finger at others for failures. As President Truman said, "The buck stops here.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42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1418-132B-A844-A6D3-16B34766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sound and timely decisions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A616-2903-2C45-A187-556E221A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As a leader, you must be able to assess situations and make timely decisions. </a:t>
            </a:r>
            <a:endParaRPr lang="en-US" sz="2000" dirty="0"/>
          </a:p>
          <a:p>
            <a:pPr lvl="1"/>
            <a:r>
              <a:rPr lang="en-US" dirty="0"/>
              <a:t>Delayed decisions can have a major impact on the organization or someone's life.</a:t>
            </a:r>
            <a:endParaRPr lang="en-US" sz="2000" dirty="0"/>
          </a:p>
          <a:p>
            <a:pPr lvl="0"/>
            <a:r>
              <a:rPr lang="en-US" dirty="0"/>
              <a:t>Set the example</a:t>
            </a:r>
            <a:endParaRPr lang="en-US" sz="2400" dirty="0"/>
          </a:p>
          <a:p>
            <a:pPr lvl="1"/>
            <a:r>
              <a:rPr lang="en-US" dirty="0"/>
              <a:t>As stated earlier, you must be a role model.</a:t>
            </a:r>
            <a:endParaRPr lang="en-US" sz="2000" dirty="0"/>
          </a:p>
          <a:p>
            <a:pPr lvl="1"/>
            <a:r>
              <a:rPr lang="en-US" dirty="0"/>
              <a:t>It's one thing to tell people what to do; it's another thing to show them how to do it. A picture is worth a thousand words.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1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4F51-5A6F-4C42-96C3-D59876DA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people and look out for their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4190-342F-764B-81F9-3CC04DE0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is not just enough to know their names; you should know some things about their livelihood, family situations, their likes and dislikes. </a:t>
            </a:r>
            <a:endParaRPr lang="en-US" sz="2000" dirty="0"/>
          </a:p>
          <a:p>
            <a:pPr lvl="1"/>
            <a:r>
              <a:rPr lang="en-US" dirty="0"/>
              <a:t>They must see that you care about them and their loved ones.</a:t>
            </a:r>
            <a:endParaRPr lang="en-US" sz="2000" dirty="0"/>
          </a:p>
          <a:p>
            <a:pPr lvl="1"/>
            <a:r>
              <a:rPr lang="en-US" dirty="0"/>
              <a:t>They must see that you are willing to stand with them in the bad times as well as the good times.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8985-5802-4347-AFD8-3DFA09A8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people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89CE-8405-184D-BBA0-197A3BF8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725"/>
            <a:ext cx="7886700" cy="4351338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them to make decisions, execute plans within your intent, and take initiative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helps to improve teamwork and to enhance morale.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sense of responsibility in your people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 who will not delegate authority to their people will never see people who feel they are a part of the organization.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 must give people things to do and then let them do it their own way.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George S. Patton said, "Never tell people how to do things. Tell them what needs to be done, and they will surprise you with their ingenuity.”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1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684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Key principles discussed</vt:lpstr>
      <vt:lpstr>Key principles discussed</vt:lpstr>
      <vt:lpstr>Know yourself and seek self-improvement</vt:lpstr>
      <vt:lpstr>Be technically proficient</vt:lpstr>
      <vt:lpstr>Seek responsibility and take responsibility for your actions</vt:lpstr>
      <vt:lpstr>Make sound and timely decisions </vt:lpstr>
      <vt:lpstr>Know your people and look out for their wellbeing</vt:lpstr>
      <vt:lpstr>Keep your people informed</vt:lpstr>
      <vt:lpstr>Build the team</vt:lpstr>
      <vt:lpstr>Don't take on more than you can handle</vt:lpstr>
      <vt:lpstr>The principles of leadership will help you to accomplish your mission and to care for your people.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Qual</dc:creator>
  <cp:lastModifiedBy>Hunter Qual</cp:lastModifiedBy>
  <cp:revision>1</cp:revision>
  <dcterms:created xsi:type="dcterms:W3CDTF">2020-04-07T19:17:56Z</dcterms:created>
  <dcterms:modified xsi:type="dcterms:W3CDTF">2020-04-07T19:24:17Z</dcterms:modified>
</cp:coreProperties>
</file>