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2"/>
    <p:restoredTop sz="94775"/>
  </p:normalViewPr>
  <p:slideViewPr>
    <p:cSldViewPr snapToGrid="0" snapToObjects="1">
      <p:cViewPr varScale="1">
        <p:scale>
          <a:sx n="90" d="100"/>
          <a:sy n="90"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05F56C-B045-0946-BF33-F3200DB9182F}"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109580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5F56C-B045-0946-BF33-F3200DB9182F}"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341205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5F56C-B045-0946-BF33-F3200DB9182F}"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218055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5F56C-B045-0946-BF33-F3200DB9182F}"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175264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5F56C-B045-0946-BF33-F3200DB9182F}"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244592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05F56C-B045-0946-BF33-F3200DB9182F}"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131779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05F56C-B045-0946-BF33-F3200DB9182F}" type="datetimeFigureOut">
              <a:rPr lang="en-US" smtClean="0"/>
              <a:t>4/7/20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260619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05F56C-B045-0946-BF33-F3200DB9182F}" type="datetimeFigureOut">
              <a:rPr lang="en-US" smtClean="0"/>
              <a:t>4/7/20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348028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F56C-B045-0946-BF33-F3200DB9182F}" type="datetimeFigureOut">
              <a:rPr lang="en-US" smtClean="0"/>
              <a:t>4/7/20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356568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5F56C-B045-0946-BF33-F3200DB9182F}"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167845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5F56C-B045-0946-BF33-F3200DB9182F}"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64F8B-7A7C-494A-989B-AB7C36036715}" type="slidenum">
              <a:rPr lang="en-US" smtClean="0"/>
              <a:t>‹#›</a:t>
            </a:fld>
            <a:endParaRPr lang="en-US"/>
          </a:p>
        </p:txBody>
      </p:sp>
    </p:spTree>
    <p:extLst>
      <p:ext uri="{BB962C8B-B14F-4D97-AF65-F5344CB8AC3E}">
        <p14:creationId xmlns:p14="http://schemas.microsoft.com/office/powerpoint/2010/main" val="295924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5F56C-B045-0946-BF33-F3200DB9182F}" type="datetimeFigureOut">
              <a:rPr lang="en-US" smtClean="0"/>
              <a:t>4/7/20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64F8B-7A7C-494A-989B-AB7C36036715}" type="slidenum">
              <a:rPr lang="en-US" smtClean="0"/>
              <a:t>‹#›</a:t>
            </a:fld>
            <a:endParaRPr lang="en-US"/>
          </a:p>
        </p:txBody>
      </p:sp>
    </p:spTree>
    <p:extLst>
      <p:ext uri="{BB962C8B-B14F-4D97-AF65-F5344CB8AC3E}">
        <p14:creationId xmlns:p14="http://schemas.microsoft.com/office/powerpoint/2010/main" val="1064752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4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67B6-AD93-1841-A01B-0A00F04B9811}"/>
              </a:ext>
            </a:extLst>
          </p:cNvPr>
          <p:cNvSpPr>
            <a:spLocks noGrp="1"/>
          </p:cNvSpPr>
          <p:nvPr>
            <p:ph type="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The river flowed under the tree where Zacchaeus was waiting to see Jesus come by.</a:t>
            </a:r>
          </a:p>
        </p:txBody>
      </p:sp>
      <p:sp>
        <p:nvSpPr>
          <p:cNvPr id="3" name="Content Placeholder 2">
            <a:extLst>
              <a:ext uri="{FF2B5EF4-FFF2-40B4-BE49-F238E27FC236}">
                <a16:creationId xmlns:a16="http://schemas.microsoft.com/office/drawing/2014/main" id="{66457088-5117-2049-A7A0-B43A5B69A439}"/>
              </a:ext>
            </a:extLst>
          </p:cNvPr>
          <p:cNvSpPr>
            <a:spLocks noGrp="1"/>
          </p:cNvSpPr>
          <p:nvPr>
            <p:ph idx="1"/>
          </p:nvPr>
        </p:nvSpPr>
        <p:spPr/>
        <p:txBody>
          <a:bodyPr/>
          <a:lstStyle/>
          <a:p>
            <a:pPr lvl="1"/>
            <a:r>
              <a:rPr lang="en-US" dirty="0"/>
              <a:t>Jesus invited him down from his perch and said I'm going to come to your house today.</a:t>
            </a:r>
            <a:endParaRPr lang="en-US" sz="2000" dirty="0"/>
          </a:p>
          <a:p>
            <a:pPr lvl="1"/>
            <a:r>
              <a:rPr lang="en-US" dirty="0"/>
              <a:t>Even the despised tax collector was welcome to drink of his water. He is no respecter of persons.</a:t>
            </a:r>
            <a:endParaRPr lang="en-US" sz="2000" dirty="0"/>
          </a:p>
          <a:p>
            <a:endParaRPr lang="en-US" dirty="0"/>
          </a:p>
        </p:txBody>
      </p:sp>
    </p:spTree>
    <p:extLst>
      <p:ext uri="{BB962C8B-B14F-4D97-AF65-F5344CB8AC3E}">
        <p14:creationId xmlns:p14="http://schemas.microsoft.com/office/powerpoint/2010/main" val="161869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1315-65C3-C84B-8626-B1BD6F7FD9A2}"/>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There will come a river of living water.</a:t>
            </a:r>
          </a:p>
        </p:txBody>
      </p:sp>
      <p:sp>
        <p:nvSpPr>
          <p:cNvPr id="3" name="Content Placeholder 2">
            <a:extLst>
              <a:ext uri="{FF2B5EF4-FFF2-40B4-BE49-F238E27FC236}">
                <a16:creationId xmlns:a16="http://schemas.microsoft.com/office/drawing/2014/main" id="{97AF6094-7F40-4E4F-A31B-2A2D33DFCA95}"/>
              </a:ext>
            </a:extLst>
          </p:cNvPr>
          <p:cNvSpPr>
            <a:spLocks noGrp="1"/>
          </p:cNvSpPr>
          <p:nvPr>
            <p:ph idx="1"/>
          </p:nvPr>
        </p:nvSpPr>
        <p:spPr/>
        <p:txBody>
          <a:bodyPr/>
          <a:lstStyle/>
          <a:p>
            <a:pPr lvl="1"/>
            <a:r>
              <a:rPr lang="en-US" dirty="0"/>
              <a:t>Don't stifle the flow of worship. Let the river flow.</a:t>
            </a:r>
            <a:endParaRPr lang="en-US" sz="2000" dirty="0"/>
          </a:p>
          <a:p>
            <a:pPr lvl="1"/>
            <a:r>
              <a:rPr lang="en-US" dirty="0"/>
              <a:t>Let it clean out the trash of your life.</a:t>
            </a:r>
            <a:endParaRPr lang="en-US" sz="2000" dirty="0"/>
          </a:p>
          <a:p>
            <a:pPr lvl="1"/>
            <a:r>
              <a:rPr lang="en-US" dirty="0"/>
              <a:t>While someone else is worshiping it may flow through your life and clean out the barriers to the blessing of the Spirit!</a:t>
            </a:r>
            <a:endParaRPr lang="en-US" sz="2000" dirty="0"/>
          </a:p>
          <a:p>
            <a:endParaRPr lang="en-US" dirty="0"/>
          </a:p>
        </p:txBody>
      </p:sp>
    </p:spTree>
    <p:extLst>
      <p:ext uri="{BB962C8B-B14F-4D97-AF65-F5344CB8AC3E}">
        <p14:creationId xmlns:p14="http://schemas.microsoft.com/office/powerpoint/2010/main" val="373813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A9E4-5605-3F46-B716-E6B110954E67}"/>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God wants us to have that continual flow of living water everyday.</a:t>
            </a:r>
          </a:p>
        </p:txBody>
      </p:sp>
      <p:sp>
        <p:nvSpPr>
          <p:cNvPr id="3" name="Content Placeholder 2">
            <a:extLst>
              <a:ext uri="{FF2B5EF4-FFF2-40B4-BE49-F238E27FC236}">
                <a16:creationId xmlns:a16="http://schemas.microsoft.com/office/drawing/2014/main" id="{A8E218C4-C603-F940-A0A0-11C24FDD00DA}"/>
              </a:ext>
            </a:extLst>
          </p:cNvPr>
          <p:cNvSpPr>
            <a:spLocks noGrp="1"/>
          </p:cNvSpPr>
          <p:nvPr>
            <p:ph idx="1"/>
          </p:nvPr>
        </p:nvSpPr>
        <p:spPr/>
        <p:txBody>
          <a:bodyPr/>
          <a:lstStyle/>
          <a:p>
            <a:pPr lvl="1"/>
            <a:r>
              <a:rPr lang="en-US" dirty="0"/>
              <a:t>He wanted running water that will pour out of our lives and out of our church and flow down the streets of our communities.</a:t>
            </a:r>
            <a:endParaRPr lang="en-US" sz="2000" dirty="0"/>
          </a:p>
          <a:p>
            <a:pPr lvl="1"/>
            <a:r>
              <a:rPr lang="en-US" dirty="0"/>
              <a:t>He wants the flow of your influence to reach down the street to someone else who needs the river of blessing.</a:t>
            </a:r>
            <a:endParaRPr lang="en-US" sz="2000" dirty="0"/>
          </a:p>
          <a:p>
            <a:endParaRPr lang="en-US" dirty="0"/>
          </a:p>
        </p:txBody>
      </p:sp>
    </p:spTree>
    <p:extLst>
      <p:ext uri="{BB962C8B-B14F-4D97-AF65-F5344CB8AC3E}">
        <p14:creationId xmlns:p14="http://schemas.microsoft.com/office/powerpoint/2010/main" val="171448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7447-8C17-DE46-A8C4-5418D1F6E18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120 that received the Holy Ghost</a:t>
            </a:r>
          </a:p>
        </p:txBody>
      </p:sp>
      <p:sp>
        <p:nvSpPr>
          <p:cNvPr id="3" name="Content Placeholder 2">
            <a:extLst>
              <a:ext uri="{FF2B5EF4-FFF2-40B4-BE49-F238E27FC236}">
                <a16:creationId xmlns:a16="http://schemas.microsoft.com/office/drawing/2014/main" id="{F2D813A0-8DD6-5541-9838-12E4711A4D77}"/>
              </a:ext>
            </a:extLst>
          </p:cNvPr>
          <p:cNvSpPr>
            <a:spLocks noGrp="1"/>
          </p:cNvSpPr>
          <p:nvPr>
            <p:ph idx="1"/>
          </p:nvPr>
        </p:nvSpPr>
        <p:spPr/>
        <p:txBody>
          <a:bodyPr/>
          <a:lstStyle/>
          <a:p>
            <a:pPr lvl="1"/>
            <a:r>
              <a:rPr lang="en-US" dirty="0"/>
              <a:t>When it was noised abroad there were about 3,000 that responded and were filled with the Spirit. Can he do that today?</a:t>
            </a:r>
            <a:endParaRPr lang="en-US" sz="2000" dirty="0"/>
          </a:p>
          <a:p>
            <a:pPr lvl="1"/>
            <a:r>
              <a:rPr lang="en-US" dirty="0"/>
              <a:t>Can we feel that God will do today what he has done in the past? I believe that he can and he will. Just believe it.</a:t>
            </a:r>
            <a:endParaRPr lang="en-US" sz="2000" dirty="0"/>
          </a:p>
          <a:p>
            <a:pPr lvl="1"/>
            <a:r>
              <a:rPr lang="en-US" dirty="0"/>
              <a:t>Tomorrow, he will do it again. There is a Kingdom Age coming. God will use the Kingdom Age to further his purpose in the world. He will do it again!</a:t>
            </a:r>
            <a:endParaRPr lang="en-US" sz="2000" dirty="0"/>
          </a:p>
          <a:p>
            <a:endParaRPr lang="en-US" dirty="0"/>
          </a:p>
        </p:txBody>
      </p:sp>
    </p:spTree>
    <p:extLst>
      <p:ext uri="{BB962C8B-B14F-4D97-AF65-F5344CB8AC3E}">
        <p14:creationId xmlns:p14="http://schemas.microsoft.com/office/powerpoint/2010/main" val="41973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1246-7EDE-A340-B9CE-26993AB6661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1 Corinthians 6:19</a:t>
            </a:r>
          </a:p>
        </p:txBody>
      </p:sp>
      <p:sp>
        <p:nvSpPr>
          <p:cNvPr id="3" name="Content Placeholder 2">
            <a:extLst>
              <a:ext uri="{FF2B5EF4-FFF2-40B4-BE49-F238E27FC236}">
                <a16:creationId xmlns:a16="http://schemas.microsoft.com/office/drawing/2014/main" id="{6D64D156-C9B6-0543-9FE8-AA68CCE50D06}"/>
              </a:ext>
            </a:extLst>
          </p:cNvPr>
          <p:cNvSpPr>
            <a:spLocks noGrp="1"/>
          </p:cNvSpPr>
          <p:nvPr>
            <p:ph idx="1"/>
          </p:nvPr>
        </p:nvSpPr>
        <p:spPr/>
        <p:txBody>
          <a:bodyPr/>
          <a:lstStyle/>
          <a:p>
            <a:pPr lvl="1"/>
            <a:r>
              <a:rPr lang="en-US" dirty="0"/>
              <a:t>What agreement has a temple with idols?</a:t>
            </a:r>
            <a:endParaRPr lang="en-US" sz="2000" dirty="0"/>
          </a:p>
          <a:p>
            <a:pPr lvl="1"/>
            <a:r>
              <a:rPr lang="en-US" dirty="0"/>
              <a:t>What is the reason why some people feel that they cannot receive the Spirit?</a:t>
            </a:r>
            <a:endParaRPr lang="en-US" sz="2000" dirty="0"/>
          </a:p>
          <a:p>
            <a:pPr lvl="1"/>
            <a:r>
              <a:rPr lang="en-US" dirty="0"/>
              <a:t>Some say I don't know why I can't receive the Holy Ghost. I believe you do know the reason if you will look at yourself and be honest with yourself.</a:t>
            </a:r>
            <a:endParaRPr lang="en-US" sz="2000" dirty="0"/>
          </a:p>
          <a:p>
            <a:pPr lvl="1"/>
            <a:r>
              <a:rPr lang="en-US" dirty="0"/>
              <a:t>One reason that people don't receive the Holy Ghost is because you must forsake the world to receive him. If you have abused and defiled your temple with the world, the Spirit will not dwell in it. Your body is a temple of the Holy Ghost.</a:t>
            </a:r>
            <a:endParaRPr lang="en-US" sz="2000" dirty="0"/>
          </a:p>
          <a:p>
            <a:endParaRPr lang="en-US" dirty="0"/>
          </a:p>
        </p:txBody>
      </p:sp>
    </p:spTree>
    <p:extLst>
      <p:ext uri="{BB962C8B-B14F-4D97-AF65-F5344CB8AC3E}">
        <p14:creationId xmlns:p14="http://schemas.microsoft.com/office/powerpoint/2010/main" val="148362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C6AA-AF69-564C-A59A-52090CFA815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Isaiah 59:12</a:t>
            </a:r>
          </a:p>
        </p:txBody>
      </p:sp>
      <p:sp>
        <p:nvSpPr>
          <p:cNvPr id="3" name="Content Placeholder 2">
            <a:extLst>
              <a:ext uri="{FF2B5EF4-FFF2-40B4-BE49-F238E27FC236}">
                <a16:creationId xmlns:a16="http://schemas.microsoft.com/office/drawing/2014/main" id="{E9E1B06A-6420-B64E-A86C-E62B1EBF690C}"/>
              </a:ext>
            </a:extLst>
          </p:cNvPr>
          <p:cNvSpPr>
            <a:spLocks noGrp="1"/>
          </p:cNvSpPr>
          <p:nvPr>
            <p:ph idx="1"/>
          </p:nvPr>
        </p:nvSpPr>
        <p:spPr/>
        <p:txBody>
          <a:bodyPr/>
          <a:lstStyle/>
          <a:p>
            <a:pPr lvl="1"/>
            <a:r>
              <a:rPr lang="en-US" dirty="0"/>
              <a:t>We know our iniquities!</a:t>
            </a:r>
            <a:endParaRPr lang="en-US" sz="2000" dirty="0"/>
          </a:p>
          <a:p>
            <a:pPr lvl="1"/>
            <a:r>
              <a:rPr lang="en-US" dirty="0"/>
              <a:t>You know more about what prevents you from receiving the Holy Ghost than anyone else does.</a:t>
            </a:r>
            <a:endParaRPr lang="en-US" sz="2000" dirty="0"/>
          </a:p>
          <a:p>
            <a:pPr lvl="1"/>
            <a:r>
              <a:rPr lang="en-US" dirty="0"/>
              <a:t>You are the one that needs to get stirred and lay it all on the altar.</a:t>
            </a:r>
            <a:endParaRPr lang="en-US" sz="2000" dirty="0"/>
          </a:p>
          <a:p>
            <a:endParaRPr lang="en-US" dirty="0"/>
          </a:p>
        </p:txBody>
      </p:sp>
    </p:spTree>
    <p:extLst>
      <p:ext uri="{BB962C8B-B14F-4D97-AF65-F5344CB8AC3E}">
        <p14:creationId xmlns:p14="http://schemas.microsoft.com/office/powerpoint/2010/main" val="233154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2459-A3AF-614F-B44D-B3FCE72E66C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Isaiah 28:9-13</a:t>
            </a:r>
          </a:p>
        </p:txBody>
      </p:sp>
      <p:sp>
        <p:nvSpPr>
          <p:cNvPr id="3" name="Content Placeholder 2">
            <a:extLst>
              <a:ext uri="{FF2B5EF4-FFF2-40B4-BE49-F238E27FC236}">
                <a16:creationId xmlns:a16="http://schemas.microsoft.com/office/drawing/2014/main" id="{9A3B10FE-6B5F-3B40-939E-FD1400C1E84D}"/>
              </a:ext>
            </a:extLst>
          </p:cNvPr>
          <p:cNvSpPr>
            <a:spLocks noGrp="1"/>
          </p:cNvSpPr>
          <p:nvPr>
            <p:ph idx="1"/>
          </p:nvPr>
        </p:nvSpPr>
        <p:spPr/>
        <p:txBody>
          <a:bodyPr/>
          <a:lstStyle/>
          <a:p>
            <a:pPr lvl="1"/>
            <a:r>
              <a:rPr lang="en-US" dirty="0"/>
              <a:t>If you want rest, this is it. If you want refreshing, this is where you will find it.</a:t>
            </a:r>
            <a:endParaRPr lang="en-US" sz="2000" dirty="0"/>
          </a:p>
          <a:p>
            <a:pPr lvl="1"/>
            <a:r>
              <a:rPr lang="en-US" dirty="0"/>
              <a:t>When you come to the knowledge of this truth and if you are unwilling to make this consecration, you will join something else.</a:t>
            </a:r>
            <a:endParaRPr lang="en-US" sz="2000" dirty="0"/>
          </a:p>
          <a:p>
            <a:pPr lvl="1"/>
            <a:r>
              <a:rPr lang="en-US" dirty="0"/>
              <a:t>You may even join another church. You don't have to give up cigarettes just to join a church. There are plenty of choices out there. But, if you want to be saved, you have to give them up.</a:t>
            </a:r>
            <a:endParaRPr lang="en-US" sz="2000" dirty="0"/>
          </a:p>
          <a:p>
            <a:pPr lvl="1"/>
            <a:r>
              <a:rPr lang="en-US" dirty="0"/>
              <a:t>You can join a church and continue to be a whoremonger. But, you have to give it up if you come into this salvation.</a:t>
            </a:r>
            <a:endParaRPr lang="en-US" sz="2000" dirty="0"/>
          </a:p>
          <a:p>
            <a:endParaRPr lang="en-US" dirty="0"/>
          </a:p>
        </p:txBody>
      </p:sp>
    </p:spTree>
    <p:extLst>
      <p:ext uri="{BB962C8B-B14F-4D97-AF65-F5344CB8AC3E}">
        <p14:creationId xmlns:p14="http://schemas.microsoft.com/office/powerpoint/2010/main" val="322362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6C59-E2D8-0642-BD1C-8461E5BF25F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Acts 2:38</a:t>
            </a:r>
          </a:p>
        </p:txBody>
      </p:sp>
      <p:sp>
        <p:nvSpPr>
          <p:cNvPr id="3" name="Content Placeholder 2">
            <a:extLst>
              <a:ext uri="{FF2B5EF4-FFF2-40B4-BE49-F238E27FC236}">
                <a16:creationId xmlns:a16="http://schemas.microsoft.com/office/drawing/2014/main" id="{42C015B3-3276-5C42-979D-7CCD864CF830}"/>
              </a:ext>
            </a:extLst>
          </p:cNvPr>
          <p:cNvSpPr>
            <a:spLocks noGrp="1"/>
          </p:cNvSpPr>
          <p:nvPr>
            <p:ph idx="1"/>
          </p:nvPr>
        </p:nvSpPr>
        <p:spPr/>
        <p:txBody>
          <a:bodyPr/>
          <a:lstStyle/>
          <a:p>
            <a:pPr lvl="1"/>
            <a:r>
              <a:rPr lang="en-US" dirty="0"/>
              <a:t>Peter fulfilled all the commissions of the Lord in that one passage.</a:t>
            </a:r>
            <a:endParaRPr lang="en-US" sz="2000" dirty="0"/>
          </a:p>
          <a:p>
            <a:pPr lvl="2"/>
            <a:r>
              <a:rPr lang="en-US" dirty="0"/>
              <a:t>He fulfilled Matthew 28:19 by baptizing in the "name of Jesus Christ."</a:t>
            </a:r>
            <a:endParaRPr lang="en-US" sz="1800" dirty="0"/>
          </a:p>
          <a:p>
            <a:pPr lvl="2"/>
            <a:r>
              <a:rPr lang="en-US" dirty="0"/>
              <a:t>He fulfilled Matthew 26:28, "for remission of sins," because the shedding of his blood was for remission of sins in the name of Jesus.</a:t>
            </a:r>
            <a:endParaRPr lang="en-US" sz="1800" dirty="0"/>
          </a:p>
          <a:p>
            <a:pPr lvl="2"/>
            <a:r>
              <a:rPr lang="en-US" dirty="0"/>
              <a:t>Nowhere else could it be applied, only in his plan in the name of Jesus Christ.</a:t>
            </a:r>
            <a:endParaRPr lang="en-US" sz="1800" dirty="0"/>
          </a:p>
          <a:p>
            <a:pPr lvl="2"/>
            <a:r>
              <a:rPr lang="en-US" dirty="0"/>
              <a:t>Baptism in Jesus' name is for the remission of sins, and you shall receive the gift of the Holy Ghost. They all received it speaking in other tongues.</a:t>
            </a:r>
            <a:endParaRPr lang="en-US" sz="1800" dirty="0"/>
          </a:p>
          <a:p>
            <a:endParaRPr lang="en-US" dirty="0"/>
          </a:p>
        </p:txBody>
      </p:sp>
    </p:spTree>
    <p:extLst>
      <p:ext uri="{BB962C8B-B14F-4D97-AF65-F5344CB8AC3E}">
        <p14:creationId xmlns:p14="http://schemas.microsoft.com/office/powerpoint/2010/main" val="240774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093C-D846-EC43-AC53-F03C3C32269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 Corinthians 14: 21-22</a:t>
            </a:r>
          </a:p>
        </p:txBody>
      </p:sp>
      <p:sp>
        <p:nvSpPr>
          <p:cNvPr id="3" name="Content Placeholder 2">
            <a:extLst>
              <a:ext uri="{FF2B5EF4-FFF2-40B4-BE49-F238E27FC236}">
                <a16:creationId xmlns:a16="http://schemas.microsoft.com/office/drawing/2014/main" id="{FF740FC5-C212-FD4D-B121-9FF5CD78DACD}"/>
              </a:ext>
            </a:extLst>
          </p:cNvPr>
          <p:cNvSpPr>
            <a:spLocks noGrp="1"/>
          </p:cNvSpPr>
          <p:nvPr>
            <p:ph idx="1"/>
          </p:nvPr>
        </p:nvSpPr>
        <p:spPr/>
        <p:txBody>
          <a:bodyPr/>
          <a:lstStyle/>
          <a:p>
            <a:pPr lvl="1"/>
            <a:r>
              <a:rPr lang="en-US" dirty="0"/>
              <a:t>The tongues are for a sign to the unbeliever.</a:t>
            </a:r>
            <a:endParaRPr lang="en-US" sz="2000" dirty="0"/>
          </a:p>
          <a:p>
            <a:pPr lvl="1"/>
            <a:r>
              <a:rPr lang="en-US" dirty="0"/>
              <a:t>On the Day of Pentecost there were several different nationalities gathered in Jerusalem that heard the Galileans speak many of their languages.</a:t>
            </a:r>
            <a:endParaRPr lang="en-US" sz="2000" dirty="0"/>
          </a:p>
          <a:p>
            <a:pPr lvl="1"/>
            <a:r>
              <a:rPr lang="en-US" dirty="0"/>
              <a:t>They knew they would not be versed in so many languages and yet they heard them plainly speak of the wonderful works of God.</a:t>
            </a:r>
            <a:endParaRPr lang="en-US" sz="2000" dirty="0"/>
          </a:p>
          <a:p>
            <a:pPr lvl="1"/>
            <a:r>
              <a:rPr lang="en-US" dirty="0"/>
              <a:t>Tongues are for a sign. They are the evidence of God's power and they accompany his presence in a life.</a:t>
            </a:r>
            <a:endParaRPr lang="en-US" sz="2000" dirty="0"/>
          </a:p>
          <a:p>
            <a:endParaRPr lang="en-US" dirty="0"/>
          </a:p>
        </p:txBody>
      </p:sp>
    </p:spTree>
    <p:extLst>
      <p:ext uri="{BB962C8B-B14F-4D97-AF65-F5344CB8AC3E}">
        <p14:creationId xmlns:p14="http://schemas.microsoft.com/office/powerpoint/2010/main" val="389060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093C-D846-EC43-AC53-F03C3C32269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 Corinthians 14: 21-22</a:t>
            </a:r>
          </a:p>
        </p:txBody>
      </p:sp>
      <p:sp>
        <p:nvSpPr>
          <p:cNvPr id="3" name="Content Placeholder 2">
            <a:extLst>
              <a:ext uri="{FF2B5EF4-FFF2-40B4-BE49-F238E27FC236}">
                <a16:creationId xmlns:a16="http://schemas.microsoft.com/office/drawing/2014/main" id="{FF740FC5-C212-FD4D-B121-9FF5CD78DACD}"/>
              </a:ext>
            </a:extLst>
          </p:cNvPr>
          <p:cNvSpPr>
            <a:spLocks noGrp="1"/>
          </p:cNvSpPr>
          <p:nvPr>
            <p:ph idx="1"/>
          </p:nvPr>
        </p:nvSpPr>
        <p:spPr/>
        <p:txBody>
          <a:bodyPr/>
          <a:lstStyle/>
          <a:p>
            <a:pPr lvl="1"/>
            <a:r>
              <a:rPr lang="en-US" dirty="0"/>
              <a:t>Tongues are available in the body of Christ today. Tongues accompany the Spirit of God.</a:t>
            </a:r>
            <a:endParaRPr lang="en-US" sz="2000" dirty="0"/>
          </a:p>
          <a:p>
            <a:pPr lvl="1"/>
            <a:r>
              <a:rPr lang="en-US" dirty="0"/>
              <a:t>It becomes prophecy through interpretation to the church and tongues and prophecy are given to edify the church.</a:t>
            </a:r>
            <a:endParaRPr lang="en-US" sz="2000" dirty="0"/>
          </a:p>
          <a:p>
            <a:pPr lvl="1"/>
            <a:r>
              <a:rPr lang="en-US" dirty="0"/>
              <a:t>Even if tongues are not interpreted you can speak to yourself and to God and be edified. Paul said, "Forbid not to speak in tongues, but rather to prophesy." Tongues that are interpreted become prophecy to the church.</a:t>
            </a:r>
            <a:endParaRPr lang="en-US" sz="2000" dirty="0"/>
          </a:p>
          <a:p>
            <a:endParaRPr lang="en-US" dirty="0"/>
          </a:p>
        </p:txBody>
      </p:sp>
    </p:spTree>
    <p:extLst>
      <p:ext uri="{BB962C8B-B14F-4D97-AF65-F5344CB8AC3E}">
        <p14:creationId xmlns:p14="http://schemas.microsoft.com/office/powerpoint/2010/main" val="66117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FCC9-1FBB-BE45-879D-3E3623072D1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Joel 2:28-29</a:t>
            </a:r>
          </a:p>
        </p:txBody>
      </p:sp>
      <p:sp>
        <p:nvSpPr>
          <p:cNvPr id="3" name="Content Placeholder 2">
            <a:extLst>
              <a:ext uri="{FF2B5EF4-FFF2-40B4-BE49-F238E27FC236}">
                <a16:creationId xmlns:a16="http://schemas.microsoft.com/office/drawing/2014/main" id="{877B3DE6-78E0-E044-A87E-2158784F4AC9}"/>
              </a:ext>
            </a:extLst>
          </p:cNvPr>
          <p:cNvSpPr>
            <a:spLocks noGrp="1"/>
          </p:cNvSpPr>
          <p:nvPr>
            <p:ph idx="1"/>
          </p:nvPr>
        </p:nvSpPr>
        <p:spPr/>
        <p:txBody>
          <a:bodyPr/>
          <a:lstStyle/>
          <a:p>
            <a:pPr lvl="1"/>
            <a:r>
              <a:rPr lang="en-US" dirty="0"/>
              <a:t>When he said all flesh he didn't leave out any color. </a:t>
            </a:r>
            <a:endParaRPr lang="en-US" sz="2000" dirty="0"/>
          </a:p>
          <a:p>
            <a:pPr lvl="1"/>
            <a:r>
              <a:rPr lang="en-US" dirty="0"/>
              <a:t>He didn't leave out any tongue or nation.</a:t>
            </a:r>
            <a:endParaRPr lang="en-US" sz="2000" dirty="0"/>
          </a:p>
          <a:p>
            <a:endParaRPr lang="en-US" dirty="0"/>
          </a:p>
        </p:txBody>
      </p:sp>
    </p:spTree>
    <p:extLst>
      <p:ext uri="{BB962C8B-B14F-4D97-AF65-F5344CB8AC3E}">
        <p14:creationId xmlns:p14="http://schemas.microsoft.com/office/powerpoint/2010/main" val="4130743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C7BF-EE14-F94A-8057-B1D415CC1CB4}"/>
              </a:ext>
            </a:extLst>
          </p:cNvPr>
          <p:cNvSpPr>
            <a:spLocks noGrp="1"/>
          </p:cNvSpPr>
          <p:nvPr>
            <p:ph type="title"/>
          </p:nvPr>
        </p:nvSpPr>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We need the New Birth experience. You need to be reborn and filled with God's Spirit.</a:t>
            </a:r>
            <a:endParaRPr lang="en-US" dirty="0"/>
          </a:p>
        </p:txBody>
      </p:sp>
      <p:sp>
        <p:nvSpPr>
          <p:cNvPr id="3" name="Content Placeholder 2">
            <a:extLst>
              <a:ext uri="{FF2B5EF4-FFF2-40B4-BE49-F238E27FC236}">
                <a16:creationId xmlns:a16="http://schemas.microsoft.com/office/drawing/2014/main" id="{6978C99B-194A-D541-9279-4A62EB5950BB}"/>
              </a:ext>
            </a:extLst>
          </p:cNvPr>
          <p:cNvSpPr>
            <a:spLocks noGrp="1"/>
          </p:cNvSpPr>
          <p:nvPr>
            <p:ph idx="1"/>
          </p:nvPr>
        </p:nvSpPr>
        <p:spPr/>
        <p:txBody>
          <a:bodyPr/>
          <a:lstStyle/>
          <a:p>
            <a:r>
              <a:rPr lang="en-US" dirty="0"/>
              <a:t>Some say that they are saved without the Spirit infilling but let me remind you that without the Spirit of Christ you are none of his.</a:t>
            </a:r>
          </a:p>
          <a:p>
            <a:endParaRPr lang="en-US" dirty="0"/>
          </a:p>
        </p:txBody>
      </p:sp>
    </p:spTree>
    <p:extLst>
      <p:ext uri="{BB962C8B-B14F-4D97-AF65-F5344CB8AC3E}">
        <p14:creationId xmlns:p14="http://schemas.microsoft.com/office/powerpoint/2010/main" val="308138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7344-5DCB-6549-AA90-EF6DAF985B4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Various nationalities of people were filled with the Holy Ghost</a:t>
            </a:r>
          </a:p>
        </p:txBody>
      </p:sp>
      <p:sp>
        <p:nvSpPr>
          <p:cNvPr id="3" name="Content Placeholder 2">
            <a:extLst>
              <a:ext uri="{FF2B5EF4-FFF2-40B4-BE49-F238E27FC236}">
                <a16:creationId xmlns:a16="http://schemas.microsoft.com/office/drawing/2014/main" id="{6906E4EA-89F0-344F-A2CC-3DBC7D16B55E}"/>
              </a:ext>
            </a:extLst>
          </p:cNvPr>
          <p:cNvSpPr>
            <a:spLocks noGrp="1"/>
          </p:cNvSpPr>
          <p:nvPr>
            <p:ph idx="1"/>
          </p:nvPr>
        </p:nvSpPr>
        <p:spPr/>
        <p:txBody>
          <a:bodyPr/>
          <a:lstStyle/>
          <a:p>
            <a:pPr lvl="1"/>
            <a:r>
              <a:rPr lang="en-US" dirty="0"/>
              <a:t>Occasion was the Day of Pentecost; this chapter records the outpouring of the Spirit and the beginning of the New Testament church.</a:t>
            </a:r>
            <a:endParaRPr lang="en-US" sz="2000" dirty="0"/>
          </a:p>
          <a:p>
            <a:pPr lvl="1"/>
            <a:r>
              <a:rPr lang="en-US" dirty="0"/>
              <a:t>This is where it all began. This was the first order of business in the New Testament church!</a:t>
            </a:r>
            <a:endParaRPr lang="en-US" sz="2000" dirty="0"/>
          </a:p>
          <a:p>
            <a:endParaRPr lang="en-US" dirty="0"/>
          </a:p>
        </p:txBody>
      </p:sp>
    </p:spTree>
    <p:extLst>
      <p:ext uri="{BB962C8B-B14F-4D97-AF65-F5344CB8AC3E}">
        <p14:creationId xmlns:p14="http://schemas.microsoft.com/office/powerpoint/2010/main" val="121054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A8AB-BF05-654E-8F14-9E72EF69B8C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 the initial business meeting</a:t>
            </a:r>
          </a:p>
        </p:txBody>
      </p:sp>
      <p:sp>
        <p:nvSpPr>
          <p:cNvPr id="3" name="Content Placeholder 2">
            <a:extLst>
              <a:ext uri="{FF2B5EF4-FFF2-40B4-BE49-F238E27FC236}">
                <a16:creationId xmlns:a16="http://schemas.microsoft.com/office/drawing/2014/main" id="{A6ECC44F-1565-2E4A-BFA4-B96AD31BCBCC}"/>
              </a:ext>
            </a:extLst>
          </p:cNvPr>
          <p:cNvSpPr>
            <a:spLocks noGrp="1"/>
          </p:cNvSpPr>
          <p:nvPr>
            <p:ph idx="1"/>
          </p:nvPr>
        </p:nvSpPr>
        <p:spPr/>
        <p:txBody>
          <a:bodyPr/>
          <a:lstStyle/>
          <a:p>
            <a:r>
              <a:rPr lang="en-US" dirty="0"/>
              <a:t>Cloven tongues as of fire sat upon each of them and they began to speak with other tongues as the Spirit gave them the utterance.</a:t>
            </a:r>
          </a:p>
          <a:p>
            <a:endParaRPr lang="en-US" dirty="0"/>
          </a:p>
        </p:txBody>
      </p:sp>
    </p:spTree>
    <p:extLst>
      <p:ext uri="{BB962C8B-B14F-4D97-AF65-F5344CB8AC3E}">
        <p14:creationId xmlns:p14="http://schemas.microsoft.com/office/powerpoint/2010/main" val="272357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B234-9F09-B247-8DC3-ACCDD5F00DE5}"/>
              </a:ext>
            </a:extLst>
          </p:cNvPr>
          <p:cNvSpPr>
            <a:spLocks noGrp="1"/>
          </p:cNvSpPr>
          <p:nvPr>
            <p:ph type="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Acts 2:17, this prophecy of Joel was quoted.</a:t>
            </a:r>
          </a:p>
        </p:txBody>
      </p:sp>
      <p:sp>
        <p:nvSpPr>
          <p:cNvPr id="3" name="Content Placeholder 2">
            <a:extLst>
              <a:ext uri="{FF2B5EF4-FFF2-40B4-BE49-F238E27FC236}">
                <a16:creationId xmlns:a16="http://schemas.microsoft.com/office/drawing/2014/main" id="{28AA5C80-955D-034D-BF2E-74CB650D9F1F}"/>
              </a:ext>
            </a:extLst>
          </p:cNvPr>
          <p:cNvSpPr>
            <a:spLocks noGrp="1"/>
          </p:cNvSpPr>
          <p:nvPr>
            <p:ph idx="1"/>
          </p:nvPr>
        </p:nvSpPr>
        <p:spPr/>
        <p:txBody>
          <a:bodyPr/>
          <a:lstStyle/>
          <a:p>
            <a:pPr lvl="1"/>
            <a:r>
              <a:rPr lang="en-US" dirty="0"/>
              <a:t>There are those today who believe that only the twelve apostles received the Holy Ghost like this.</a:t>
            </a:r>
            <a:endParaRPr lang="en-US" sz="2000" dirty="0"/>
          </a:p>
          <a:p>
            <a:pPr lvl="1"/>
            <a:r>
              <a:rPr lang="en-US" dirty="0"/>
              <a:t>But God promised to pour out his spirit on ALL flesh, not just the twelve.</a:t>
            </a:r>
            <a:endParaRPr lang="en-US" sz="2000" dirty="0"/>
          </a:p>
          <a:p>
            <a:pPr lvl="1"/>
            <a:r>
              <a:rPr lang="en-US" dirty="0"/>
              <a:t>Some strange ideas are devised when people ignore the Scriptures concerning the baptism of the Holy Ghost, the New Testament church, and the deity of Jesus Christ and his fullness.</a:t>
            </a:r>
            <a:endParaRPr lang="en-US" sz="2000" dirty="0"/>
          </a:p>
          <a:p>
            <a:pPr lvl="1"/>
            <a:r>
              <a:rPr lang="en-US" dirty="0"/>
              <a:t>Many reject the events of the book of Acts as relevant to our day and they refuse to preach the message that Peter preached.</a:t>
            </a:r>
            <a:endParaRPr lang="en-US" sz="2000" dirty="0"/>
          </a:p>
          <a:p>
            <a:endParaRPr lang="en-US" dirty="0"/>
          </a:p>
        </p:txBody>
      </p:sp>
    </p:spTree>
    <p:extLst>
      <p:ext uri="{BB962C8B-B14F-4D97-AF65-F5344CB8AC3E}">
        <p14:creationId xmlns:p14="http://schemas.microsoft.com/office/powerpoint/2010/main" val="335281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8A0A-B1EA-8641-AA05-18E52F9C2C09}"/>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It is my intention to preach the message right as it is written.</a:t>
            </a:r>
          </a:p>
        </p:txBody>
      </p:sp>
      <p:sp>
        <p:nvSpPr>
          <p:cNvPr id="3" name="Content Placeholder 2">
            <a:extLst>
              <a:ext uri="{FF2B5EF4-FFF2-40B4-BE49-F238E27FC236}">
                <a16:creationId xmlns:a16="http://schemas.microsoft.com/office/drawing/2014/main" id="{8A0A7F0C-A02A-1C47-A2A0-63BB6E00E1E2}"/>
              </a:ext>
            </a:extLst>
          </p:cNvPr>
          <p:cNvSpPr>
            <a:spLocks noGrp="1"/>
          </p:cNvSpPr>
          <p:nvPr>
            <p:ph idx="1"/>
          </p:nvPr>
        </p:nvSpPr>
        <p:spPr/>
        <p:txBody>
          <a:bodyPr/>
          <a:lstStyle/>
          <a:p>
            <a:pPr lvl="1"/>
            <a:r>
              <a:rPr lang="en-US" dirty="0"/>
              <a:t>We are going to preach and believe the message just like we have received it. This message is a promise for all flesh!</a:t>
            </a:r>
            <a:endParaRPr lang="en-US" sz="2000" dirty="0"/>
          </a:p>
          <a:p>
            <a:pPr lvl="0"/>
            <a:r>
              <a:rPr lang="en-US" dirty="0"/>
              <a:t>A personal experience of the promises of Scripture is the greatest evidence that the Bible is true. God has given me what the Bible said I could have.</a:t>
            </a:r>
            <a:endParaRPr lang="en-US" sz="2400" dirty="0"/>
          </a:p>
          <a:p>
            <a:pPr lvl="1"/>
            <a:r>
              <a:rPr lang="en-US" dirty="0"/>
              <a:t>Ezekiel 36:26-27</a:t>
            </a:r>
            <a:endParaRPr lang="en-US" sz="2000" dirty="0"/>
          </a:p>
          <a:p>
            <a:pPr lvl="1"/>
            <a:r>
              <a:rPr lang="en-US" dirty="0"/>
              <a:t>In Revelation 22:14</a:t>
            </a:r>
            <a:endParaRPr lang="en-US" sz="2000" dirty="0"/>
          </a:p>
          <a:p>
            <a:endParaRPr lang="en-US" dirty="0"/>
          </a:p>
        </p:txBody>
      </p:sp>
    </p:spTree>
    <p:extLst>
      <p:ext uri="{BB962C8B-B14F-4D97-AF65-F5344CB8AC3E}">
        <p14:creationId xmlns:p14="http://schemas.microsoft.com/office/powerpoint/2010/main" val="406100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5234-DB00-E343-AB70-52A0458B691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Jeremiah 31:31-33</a:t>
            </a:r>
          </a:p>
        </p:txBody>
      </p:sp>
      <p:sp>
        <p:nvSpPr>
          <p:cNvPr id="3" name="Content Placeholder 2">
            <a:extLst>
              <a:ext uri="{FF2B5EF4-FFF2-40B4-BE49-F238E27FC236}">
                <a16:creationId xmlns:a16="http://schemas.microsoft.com/office/drawing/2014/main" id="{A5EE7CE1-D498-9F46-8560-20DB953518A3}"/>
              </a:ext>
            </a:extLst>
          </p:cNvPr>
          <p:cNvSpPr>
            <a:spLocks noGrp="1"/>
          </p:cNvSpPr>
          <p:nvPr>
            <p:ph idx="1"/>
          </p:nvPr>
        </p:nvSpPr>
        <p:spPr/>
        <p:txBody>
          <a:bodyPr/>
          <a:lstStyle/>
          <a:p>
            <a:pPr lvl="1"/>
            <a:r>
              <a:rPr lang="en-US" dirty="0"/>
              <a:t>Through the prophet Jeremiah God said that he would make a different covenant with Israel and Judah.</a:t>
            </a:r>
            <a:endParaRPr lang="en-US" sz="2000" dirty="0"/>
          </a:p>
          <a:p>
            <a:pPr lvl="1"/>
            <a:r>
              <a:rPr lang="en-US" dirty="0"/>
              <a:t>They broke the original covenant and they were judged in the exile. But God said he would make a new covenant with them.</a:t>
            </a:r>
            <a:endParaRPr lang="en-US" sz="2000" dirty="0"/>
          </a:p>
          <a:p>
            <a:pPr lvl="1"/>
            <a:r>
              <a:rPr lang="en-US" dirty="0"/>
              <a:t>He will not just write the laws on the wall or on a stone like the Ten Commandments, but he will make another covenant written in the heart.</a:t>
            </a:r>
            <a:endParaRPr lang="en-US" sz="2000" dirty="0"/>
          </a:p>
          <a:p>
            <a:endParaRPr lang="en-US" dirty="0"/>
          </a:p>
        </p:txBody>
      </p:sp>
    </p:spTree>
    <p:extLst>
      <p:ext uri="{BB962C8B-B14F-4D97-AF65-F5344CB8AC3E}">
        <p14:creationId xmlns:p14="http://schemas.microsoft.com/office/powerpoint/2010/main" val="308632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EB3A-FC5D-6A49-9BED-5FC97E3B6EA0}"/>
              </a:ext>
            </a:extLst>
          </p:cNvPr>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You can become a part of the people of God through a born again experience.</a:t>
            </a:r>
          </a:p>
        </p:txBody>
      </p:sp>
      <p:sp>
        <p:nvSpPr>
          <p:cNvPr id="3" name="Content Placeholder 2">
            <a:extLst>
              <a:ext uri="{FF2B5EF4-FFF2-40B4-BE49-F238E27FC236}">
                <a16:creationId xmlns:a16="http://schemas.microsoft.com/office/drawing/2014/main" id="{F2808217-5748-554B-A80A-0276B6F0E04C}"/>
              </a:ext>
            </a:extLst>
          </p:cNvPr>
          <p:cNvSpPr>
            <a:spLocks noGrp="1"/>
          </p:cNvSpPr>
          <p:nvPr>
            <p:ph idx="1"/>
          </p:nvPr>
        </p:nvSpPr>
        <p:spPr/>
        <p:txBody>
          <a:bodyPr/>
          <a:lstStyle/>
          <a:p>
            <a:pPr lvl="1"/>
            <a:r>
              <a:rPr lang="en-US" dirty="0"/>
              <a:t>You don't join this group just by signing a card.</a:t>
            </a:r>
            <a:endParaRPr lang="en-US" sz="2000" dirty="0"/>
          </a:p>
          <a:p>
            <a:pPr lvl="1"/>
            <a:r>
              <a:rPr lang="en-US" dirty="0"/>
              <a:t>You don't become a part of this church just because you feel sorry for your sins.</a:t>
            </a:r>
            <a:endParaRPr lang="en-US" sz="2000" dirty="0"/>
          </a:p>
          <a:p>
            <a:pPr lvl="1"/>
            <a:r>
              <a:rPr lang="en-US" dirty="0"/>
              <a:t>You don't become a member because you shed tears.</a:t>
            </a:r>
            <a:endParaRPr lang="en-US" sz="2000" dirty="0"/>
          </a:p>
          <a:p>
            <a:pPr lvl="1"/>
            <a:r>
              <a:rPr lang="en-US" dirty="0"/>
              <a:t>You get into it by birth. You are born into it.</a:t>
            </a:r>
            <a:endParaRPr lang="en-US" sz="2000" dirty="0"/>
          </a:p>
          <a:p>
            <a:endParaRPr lang="en-US" dirty="0"/>
          </a:p>
        </p:txBody>
      </p:sp>
    </p:spTree>
    <p:extLst>
      <p:ext uri="{BB962C8B-B14F-4D97-AF65-F5344CB8AC3E}">
        <p14:creationId xmlns:p14="http://schemas.microsoft.com/office/powerpoint/2010/main" val="20248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64E0-9D05-F843-9CFB-69E23C2DC3C5}"/>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God will allow you to use the talents that you have been given.</a:t>
            </a:r>
          </a:p>
        </p:txBody>
      </p:sp>
      <p:sp>
        <p:nvSpPr>
          <p:cNvPr id="3" name="Content Placeholder 2">
            <a:extLst>
              <a:ext uri="{FF2B5EF4-FFF2-40B4-BE49-F238E27FC236}">
                <a16:creationId xmlns:a16="http://schemas.microsoft.com/office/drawing/2014/main" id="{6622128F-16DD-7541-BABB-08E1646F4412}"/>
              </a:ext>
            </a:extLst>
          </p:cNvPr>
          <p:cNvSpPr>
            <a:spLocks noGrp="1"/>
          </p:cNvSpPr>
          <p:nvPr>
            <p:ph idx="1"/>
          </p:nvPr>
        </p:nvSpPr>
        <p:spPr/>
        <p:txBody>
          <a:bodyPr/>
          <a:lstStyle/>
          <a:p>
            <a:pPr lvl="1"/>
            <a:r>
              <a:rPr lang="en-US" dirty="0"/>
              <a:t>If you have more ability, you may have been given five talents. He will let you use them.</a:t>
            </a:r>
            <a:endParaRPr lang="en-US" sz="2000" dirty="0"/>
          </a:p>
          <a:p>
            <a:pPr lvl="1"/>
            <a:r>
              <a:rPr lang="en-US" dirty="0"/>
              <a:t>If I only have one talent, I want to add to that one. I don't want to dig a hole in the ground and bury it. That's bad digging!</a:t>
            </a:r>
            <a:endParaRPr lang="en-US" sz="2000" dirty="0"/>
          </a:p>
          <a:p>
            <a:pPr lvl="1"/>
            <a:r>
              <a:rPr lang="en-US" dirty="0"/>
              <a:t>To the one who failed to use his talent God said, “Depart from me." God rejected the man that took his single talent and buried it.</a:t>
            </a:r>
            <a:endParaRPr lang="en-US" sz="2000" dirty="0"/>
          </a:p>
          <a:p>
            <a:endParaRPr lang="en-US" dirty="0"/>
          </a:p>
        </p:txBody>
      </p:sp>
    </p:spTree>
    <p:extLst>
      <p:ext uri="{BB962C8B-B14F-4D97-AF65-F5344CB8AC3E}">
        <p14:creationId xmlns:p14="http://schemas.microsoft.com/office/powerpoint/2010/main" val="3605580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1378</Words>
  <Application>Microsoft Macintosh PowerPoint</Application>
  <PresentationFormat>On-screen Show (4:3)</PresentationFormat>
  <Paragraphs>76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Joel 2:28-29</vt:lpstr>
      <vt:lpstr>Various nationalities of people were filled with the Holy Ghost</vt:lpstr>
      <vt:lpstr>In the initial business meeting</vt:lpstr>
      <vt:lpstr>Acts 2:17, this prophecy of Joel was quoted.</vt:lpstr>
      <vt:lpstr>It is my intention to preach the message right as it is written.</vt:lpstr>
      <vt:lpstr>Jeremiah 31:31-33</vt:lpstr>
      <vt:lpstr>You can become a part of the people of God through a born again experience.</vt:lpstr>
      <vt:lpstr>God will allow you to use the talents that you have been given.</vt:lpstr>
      <vt:lpstr>The river flowed under the tree where Zacchaeus was waiting to see Jesus come by.</vt:lpstr>
      <vt:lpstr>There will come a river of living water.</vt:lpstr>
      <vt:lpstr>God wants us to have that continual flow of living water everyday.</vt:lpstr>
      <vt:lpstr>120 that received the Holy Ghost</vt:lpstr>
      <vt:lpstr>1 Corinthians 6:19</vt:lpstr>
      <vt:lpstr>Isaiah 59:12</vt:lpstr>
      <vt:lpstr>Isaiah 28:9-13</vt:lpstr>
      <vt:lpstr>Acts 2:38</vt:lpstr>
      <vt:lpstr>I Corinthians 14: 21-22</vt:lpstr>
      <vt:lpstr>I Corinthians 14: 21-22</vt:lpstr>
      <vt:lpstr>We need the New Birth experience. You need to be reborn and filled with God's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Qual</dc:creator>
  <cp:lastModifiedBy>Hunter Qual</cp:lastModifiedBy>
  <cp:revision>1</cp:revision>
  <dcterms:created xsi:type="dcterms:W3CDTF">2020-04-07T19:25:22Z</dcterms:created>
  <dcterms:modified xsi:type="dcterms:W3CDTF">2020-04-07T19:35:25Z</dcterms:modified>
</cp:coreProperties>
</file>