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72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19176" y="4364349"/>
            <a:ext cx="1210236" cy="416828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19176" y="4364349"/>
            <a:ext cx="1210236" cy="416828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84704" y="2107192"/>
            <a:ext cx="2790225" cy="218590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70981" y="278902"/>
            <a:ext cx="6081665" cy="63051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70981" y="278902"/>
            <a:ext cx="6081665" cy="63051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70981" y="278902"/>
            <a:ext cx="6081665" cy="63051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89518" y="4532157"/>
            <a:ext cx="1521685" cy="14251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77430" y="3661985"/>
            <a:ext cx="1308198" cy="416828"/>
          </a:xfrm>
        </p:spPr>
        <p:txBody>
          <a:bodyPr/>
          <a:lstStyle/>
          <a:p>
            <a:r>
              <a:rPr lang="en-US" dirty="0" smtClean="0">
                <a:latin typeface="Biondi" panose="02000505030000020004" pitchFamily="2" charset="0"/>
              </a:rPr>
              <a:t>CONTINUED</a:t>
            </a:r>
            <a:endParaRPr lang="en-US" dirty="0">
              <a:latin typeface="Biondi" panose="0200050503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898" y="3034751"/>
            <a:ext cx="3467887" cy="847532"/>
          </a:xfrm>
        </p:spPr>
        <p:txBody>
          <a:bodyPr/>
          <a:lstStyle/>
          <a:p>
            <a:r>
              <a:rPr lang="en-US" sz="5400" dirty="0" smtClean="0">
                <a:latin typeface="Cocogoose Pro" panose="02000503020000020004" pitchFamily="2" charset="0"/>
              </a:rPr>
              <a:t>ROMANS</a:t>
            </a:r>
            <a:endParaRPr lang="en-US" dirty="0">
              <a:latin typeface="Cocogoose Pro" panose="02000503020000020004" pitchFamily="2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347342" y="2723126"/>
            <a:ext cx="2368374" cy="416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iondi" panose="02000505030000020004" pitchFamily="2" charset="0"/>
              </a:rPr>
              <a:t>PAUL’S LETTER TO THE</a:t>
            </a:r>
            <a:endParaRPr lang="en-US" dirty="0">
              <a:latin typeface="Biondi" panose="02000505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 is hostile to God and unwilling to subject itself to His law, while the Holy Spirit produces a way of thinking which ends in life and peace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Immorality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body made alive by the Holy Spirit becomes immortal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Father: ''Abba, Father'' is half-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Ararnaic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half-Greek showing that both Jew and Gentile might be adopted into the family of God and cry out Father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8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groans with deep longings for the return of Jesus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of God only prays effectively when God's Spirit moves upon him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Spirit helps him and enables him to live in Christ, victoriously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commenced the work of grace, will not allow it to be interrupted and will take care that it issues in final glory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condemnation and no separation from the love of God in Christ.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mean that the Christian is still not a person of free choice and of his own will, he may turn his back upon God if he chooses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it taught that predestination is based directly upon the foreknowledge of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Foreknowledge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determines facts than after knowledge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omniscient God is able to know in advance, what course will be chosen by every individual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 word of Scripture to suggest that any person be foreordained to be lost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think that men are excluded from salvation because of the foreknowledge of God are mistaken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Man's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choice determines whether or not he shall enter into glorification.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9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Romans Chapter 5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Justification by Faith: There are definite benefits resulting from Gods act of justifying us through faith.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of God: We shall not be disappointed in this hope, we already know the love of God poured forth within our hearts.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''Much More's'' of Romans chapter 5- In this chapter we have the Apostle Paul making certain comparisons and using the expression ''Much more."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Headships: The matter of righteousness experienced by the human soul dealt with by a comparison of two: Adam and Christ.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Headships: Here we have the whole matter of righteousness experienced by the human soul dealt with by a comparison of two representative headships: Adam and Christ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forefather, Adam, as the first representative man, plunged the whole human family into sin and death, from which man could not of himself escape.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representative man, and his obedience to God, there came eternal life.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3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Romans Chapter 6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With Christ: Death once our enemy is now actually made to minister to the believer, the benefits of Christ's victory over the tomb.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Reckonings: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recognize the old man, which is crucified with him. I count myself as being dead unto sin.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believer not only reckons himself to be dead but he also must see himself as alive unto God through Jesus Christ.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inner life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members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Man's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Choice: He chooses as his master either sin or God.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deceiver, it offers life and ends up paying death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hand, the free gift of God offers eternal life in Jesus Christ our Lord.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Romans Chapter 7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the death struggle of self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carnal nature was condemned for the law made sin, sinful.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in the seventh chapter trying to justify sinfulness when the Spirit will take over the conflict and conquer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5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295631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Romans Chapter 8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Jesus: It begins with no condemnation and ends with no separation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 victory brought out here, is being in Christ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great difference between being in the flesh and being in the spirit.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87" y="5951391"/>
            <a:ext cx="2133162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84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88</TotalTime>
  <Words>680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Adelle-Regular</vt:lpstr>
      <vt:lpstr>Apple Chancery</vt:lpstr>
      <vt:lpstr>Arial</vt:lpstr>
      <vt:lpstr>Biondi</vt:lpstr>
      <vt:lpstr>Cocogoose Pro</vt:lpstr>
      <vt:lpstr>Times New Roman</vt:lpstr>
      <vt:lpstr>Trebuchet MS</vt:lpstr>
      <vt:lpstr>Default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22</cp:revision>
  <dcterms:created xsi:type="dcterms:W3CDTF">2014-03-26T14:03:34Z</dcterms:created>
  <dcterms:modified xsi:type="dcterms:W3CDTF">2020-05-12T19:21:22Z</dcterms:modified>
</cp:coreProperties>
</file>