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8349"/>
    <a:srgbClr val="595959"/>
    <a:srgbClr val="F8F6FC"/>
    <a:srgbClr val="A8E5E1"/>
    <a:srgbClr val="0C275B"/>
    <a:srgbClr val="C91D37"/>
    <a:srgbClr val="FCFBF9"/>
    <a:srgbClr val="5C325B"/>
    <a:srgbClr val="F4F2D2"/>
    <a:srgbClr val="F9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0" autoAdjust="0"/>
    <p:restoredTop sz="94641"/>
  </p:normalViewPr>
  <p:slideViewPr>
    <p:cSldViewPr snapToGrid="0" snapToObjects="1">
      <p:cViewPr varScale="1">
        <p:scale>
          <a:sx n="70" d="100"/>
          <a:sy n="70" d="100"/>
        </p:scale>
        <p:origin x="60" y="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032261" y="3751945"/>
            <a:ext cx="3963623" cy="181428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032260" y="3751946"/>
            <a:ext cx="3963623" cy="181428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14284" y="2235199"/>
            <a:ext cx="5580743" cy="151674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199"/>
            <a:ext cx="8229599" cy="50582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00"/>
            <a:ext cx="8229599" cy="50582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37943" y="5515426"/>
            <a:ext cx="2732880" cy="110507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6BFECD78-3C8E-49F2-8FAB-59489D168ABB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959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A8349"/>
          </a:solidFill>
          <a:latin typeface="Tahoma" charset="0"/>
          <a:ea typeface="Tahoma" charset="0"/>
          <a:cs typeface="Tahom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595959"/>
          </a:solidFill>
          <a:latin typeface="Tahoma" charset="0"/>
          <a:ea typeface="Tahoma" charset="0"/>
          <a:cs typeface="Tahoma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595959"/>
          </a:solidFill>
          <a:latin typeface="Tahoma" charset="0"/>
          <a:ea typeface="Tahoma" charset="0"/>
          <a:cs typeface="Tahoma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95959"/>
          </a:solidFill>
          <a:latin typeface="Tahoma" charset="0"/>
          <a:ea typeface="Tahoma" charset="0"/>
          <a:cs typeface="Tahoma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95959"/>
          </a:solidFill>
          <a:latin typeface="Tahoma" charset="0"/>
          <a:ea typeface="Tahoma" charset="0"/>
          <a:cs typeface="Tahoma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95959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29" y="2794764"/>
            <a:ext cx="5580743" cy="1516746"/>
          </a:xfrm>
        </p:spPr>
        <p:txBody>
          <a:bodyPr>
            <a:noAutofit/>
          </a:bodyPr>
          <a:lstStyle/>
          <a:p>
            <a:r>
              <a:rPr lang="en-US" sz="16600" dirty="0" smtClean="0">
                <a:latin typeface="Professor" panose="03050602000607000004" pitchFamily="66" charset="0"/>
              </a:rPr>
              <a:t>Times</a:t>
            </a:r>
            <a:endParaRPr lang="en-US" sz="16600" dirty="0">
              <a:latin typeface="Professor" panose="030506020006070000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7851" y="2593073"/>
            <a:ext cx="76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Dolce Vita" panose="02000500000000000000" pitchFamily="2" charset="0"/>
              </a:rPr>
              <a:t>THE</a:t>
            </a:r>
            <a:endParaRPr lang="en-US" sz="3200" dirty="0">
              <a:solidFill>
                <a:schemeClr val="bg1"/>
              </a:solidFill>
              <a:latin typeface="Dolce Vita" panose="02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1223" y="3955722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Dolce Vita" panose="02000500000000000000" pitchFamily="2" charset="0"/>
              </a:rPr>
              <a:t>OF JESUS</a:t>
            </a:r>
            <a:endParaRPr lang="en-US" sz="3200" dirty="0">
              <a:solidFill>
                <a:schemeClr val="bg1"/>
              </a:solidFill>
              <a:latin typeface="Dolce Vita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05822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two main elements in this Hope which were 1) The Kingdom of God, and 2) The Messiah.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of God meant for them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Kingship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God, His reign rather than His realm, an era when God would re-establish the Jewish kingdom and destroy their foreign conquerors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hope co-existed the view that this kingdom would be established in most concrete form upon earth with a king who was to be a descendant of the Davidic 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5" y="5418159"/>
            <a:ext cx="2956967" cy="1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05822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''synagogue'' meant in the original ''assembly'' or “congregation”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synagogue originated during the exile in Babylon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prayed facing Jerusalem with arms outstretched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5" y="5418159"/>
            <a:ext cx="2956967" cy="1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0582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became king of the Jews in the year 37 BC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heartless towards those who opposed him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sided with the ruling faction at Rome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5" y="5418159"/>
            <a:ext cx="2956967" cy="1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0582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feared his wife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Mariamne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plotted against him so he had her and their sons murdered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hated the Jews, but he paid respect to their religion and built a new temple.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died a maniac after years of horrible suspicions and remorse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5" y="5418159"/>
            <a:ext cx="2956967" cy="1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6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0582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Archelaus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got Judea, Samaria,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Idumaea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Antipas – got Galilee,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got the northeast territory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5" y="5418159"/>
            <a:ext cx="2956967" cy="1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0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0582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Archelaus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proved to be so bad that in 6 AD he was banished to Gaul and his territory procurator who was subject to the legate of Syria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procurators lived at Caesarea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famous of these procurators was Pontius Pilate (26 AD - 36 AD)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5" y="5418159"/>
            <a:ext cx="2956967" cy="1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0582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Sadducess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members of the ancient aristocracy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primarily political and were interested in maintaining the prosperity of the State as secular, with religion but secondary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opposition to Jesus was based mainly upon political grounds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5" y="5418159"/>
            <a:ext cx="2956967" cy="1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3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0582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Pharisees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resisted foreign influence and were zealous for their traditions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a religious party, whose fundamental principle was complete separation from everything non-Jewish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Pharisees opposed Jesus on religious grounds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5" y="5418159"/>
            <a:ext cx="2956967" cy="1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7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05822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Herodians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¬- supporters of the government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Herods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believed that a foreign governor was a better guarantee for protection of life and property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Zealots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were also like the Pharisees in belief but insisted on war against Rome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revolts promoted by them were unsuccessful and they were severely punished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5" y="5418159"/>
            <a:ext cx="2956967" cy="1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4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05822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Jews were a people intensely national in spirit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accustomed to looking back upon their history with its evidences of divine intervention and guidance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Messianic Hope mainly expressed their hope for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5" y="5418159"/>
            <a:ext cx="2956967" cy="1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676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145</TotalTime>
  <Words>425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Dolce Vita</vt:lpstr>
      <vt:lpstr>Professor</vt:lpstr>
      <vt:lpstr>Tahoma</vt:lpstr>
      <vt:lpstr>Times New Roman</vt:lpstr>
      <vt:lpstr>Default</vt:lpstr>
      <vt:lpstr>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</cp:lastModifiedBy>
  <cp:revision>42</cp:revision>
  <dcterms:created xsi:type="dcterms:W3CDTF">2014-03-26T14:03:34Z</dcterms:created>
  <dcterms:modified xsi:type="dcterms:W3CDTF">2020-05-12T19:52:29Z</dcterms:modified>
</cp:coreProperties>
</file>