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C"/>
    <a:srgbClr val="A8E5E1"/>
    <a:srgbClr val="0C275B"/>
    <a:srgbClr val="C91D37"/>
    <a:srgbClr val="FCFBF9"/>
    <a:srgbClr val="5C325B"/>
    <a:srgbClr val="F4F2D2"/>
    <a:srgbClr val="F9CB9A"/>
    <a:srgbClr val="68422C"/>
    <a:srgbClr val="CAA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8" autoAdjust="0"/>
    <p:restoredTop sz="94609"/>
  </p:normalViewPr>
  <p:slideViewPr>
    <p:cSldViewPr snapToGrid="0" snapToObjects="1">
      <p:cViewPr varScale="1">
        <p:scale>
          <a:sx n="105" d="100"/>
          <a:sy n="105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36955" y="3854246"/>
            <a:ext cx="5279922" cy="14748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36955" y="3854246"/>
            <a:ext cx="5279922" cy="14748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91381" y="2497395"/>
            <a:ext cx="6921909" cy="117003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52052"/>
            <a:ext cx="8229599" cy="530941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52052"/>
            <a:ext cx="8229599" cy="530941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23535" y="263711"/>
            <a:ext cx="3677265" cy="6113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8F6F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091381" y="3179787"/>
            <a:ext cx="6921909" cy="1170038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dobe Garamond Pro Bold" panose="02020702060506020403" pitchFamily="18" charset="0"/>
              </a:rPr>
              <a:t>CANAAN</a:t>
            </a:r>
            <a:endParaRPr lang="en-US" sz="8000" b="1" dirty="0">
              <a:latin typeface="Adobe Garamond Pro Bold" panose="02020702060506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478" y="2810455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eeroad Light" panose="020B0303010101010101" pitchFamily="34" charset="0"/>
              </a:rPr>
              <a:t>THE DIVISIONS OF</a:t>
            </a:r>
            <a:endParaRPr lang="en-US" dirty="0">
              <a:latin typeface="Freeroad Light" panose="020B0303010101010101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or 14 years after the final division of the country, Joshua assembled the heads of all the tribes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Shechem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gave his final charge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of Joshua is a great inspiration to 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died at the age of 110 years and was laid to rest in the family burial ground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4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 told Joshua when he was well stricken in age to divide the land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dividing Canaan, Joshua both recognized the victories given by God and encouraged the tribes to enter and occupy the land assigned to them.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Gad and the half tribe of Manasseh were assigned to the east side of the Jordan.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Zebulum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Issachar, and Naphtali. These tribes received inheritance in the north which later became Galilee.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Simeon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not given land, but was assigned cities within the large territories of Judah.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tribe of Levi was not given a tribal inheritance since they were devoted to the offices connected with the priesthood and lived throughout the land of Canaan.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9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not an Israelite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 descendent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grandson of Esau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the tribe of Judah when the spies went into Canaan, but he was not actually of the tribe of Judah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Kadesh-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Moses had promised him that region and now Caleb reminded Joshua of this promise.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courageous, faithful, energetic, generous, and humble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always be remembered by his great faith and the fact that at the age of 85 he said “Give me this mountain.”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2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Cities of Refuge: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Kadesh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Shechem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Kirjath-arba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Ramoth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land was divided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Levites requested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Eleazar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priest present their claim for cities to dwell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given no division of land but 48 cities and their suburbs were their portions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2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God’s plan that the Levites, the ministers to the people, live, holy, separate lives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them the tithe of their brethren for their support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Tithing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not instituted under the law, it began with Abraham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7200" y="382138"/>
            <a:ext cx="8229599" cy="5404514"/>
          </a:xfrm>
        </p:spPr>
        <p:txBody>
          <a:bodyPr anchor="t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tribes who chose the east side of Jordan disregarded the command of Joshua, and they built a great altar on the bank of Jordan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Joshua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reminding them to be faithful to the Lord.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resulted in war for the other tribes feared that this world create a rival establishment to Shiloh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always had one place for his altar first it was the tabernacle, next it was the temple and now it is in his church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86" y="5568286"/>
            <a:ext cx="3622426" cy="1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995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138</TotalTime>
  <Words>461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Adelle-Regular</vt:lpstr>
      <vt:lpstr>Adobe Garamond Pro Bold</vt:lpstr>
      <vt:lpstr>Apple Chancery</vt:lpstr>
      <vt:lpstr>Arial</vt:lpstr>
      <vt:lpstr>Freeroad Light</vt:lpstr>
      <vt:lpstr>Times New Roman</vt:lpstr>
      <vt:lpstr>Trebuchet MS</vt:lpstr>
      <vt:lpstr>Default</vt:lpstr>
      <vt:lpstr>CANAAN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42</cp:revision>
  <dcterms:created xsi:type="dcterms:W3CDTF">2014-03-26T14:03:34Z</dcterms:created>
  <dcterms:modified xsi:type="dcterms:W3CDTF">2020-07-14T20:06:55Z</dcterms:modified>
</cp:coreProperties>
</file>