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E"/>
    <a:srgbClr val="F8F6FC"/>
    <a:srgbClr val="0C275B"/>
    <a:srgbClr val="C91D37"/>
    <a:srgbClr val="FCFBF9"/>
    <a:srgbClr val="5C325B"/>
    <a:srgbClr val="F4F2D2"/>
    <a:srgbClr val="F9CB9A"/>
    <a:srgbClr val="68422C"/>
    <a:srgbClr val="CAAA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6" autoAdjust="0"/>
    <p:restoredTop sz="94609"/>
  </p:normalViewPr>
  <p:slideViewPr>
    <p:cSldViewPr snapToGrid="0" snapToObjects="1">
      <p:cViewPr varScale="1">
        <p:scale>
          <a:sx n="59" d="100"/>
          <a:sy n="59" d="100"/>
        </p:scale>
        <p:origin x="77" y="5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52052" y="3126658"/>
            <a:ext cx="7020232" cy="481779"/>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69"/>
            <a:ext cx="8211824" cy="48698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14969"/>
            <a:ext cx="8211824" cy="48698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5" name="Title 1"/>
          <p:cNvSpPr>
            <a:spLocks noGrp="1"/>
          </p:cNvSpPr>
          <p:nvPr>
            <p:ph type="title" hasCustomPrompt="1"/>
          </p:nvPr>
        </p:nvSpPr>
        <p:spPr>
          <a:xfrm>
            <a:off x="2418735" y="5997677"/>
            <a:ext cx="4277033" cy="29496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7/22/2020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FEFFFE"/>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EFFFE"/>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EFFFE"/>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EFFFE"/>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EFFFE"/>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EFFFE"/>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5" y="3181043"/>
            <a:ext cx="7020232" cy="481779"/>
          </a:xfrm>
        </p:spPr>
        <p:txBody>
          <a:bodyPr>
            <a:noAutofit/>
          </a:bodyPr>
          <a:lstStyle/>
          <a:p>
            <a:r>
              <a:rPr lang="en-US" sz="11500" b="1" dirty="0" smtClean="0">
                <a:latin typeface="Cocogoose Pro" panose="02000503020000020004" pitchFamily="2" charset="0"/>
              </a:rPr>
              <a:t>one</a:t>
            </a:r>
            <a:endParaRPr lang="en-US" sz="11500" b="1" dirty="0">
              <a:latin typeface="Cocogoose Pro" panose="02000503020000020004" pitchFamily="2" charset="0"/>
            </a:endParaRPr>
          </a:p>
        </p:txBody>
      </p:sp>
      <p:sp>
        <p:nvSpPr>
          <p:cNvPr id="3" name="TextBox 2"/>
          <p:cNvSpPr txBox="1"/>
          <p:nvPr/>
        </p:nvSpPr>
        <p:spPr>
          <a:xfrm>
            <a:off x="3162398" y="2214927"/>
            <a:ext cx="1266693" cy="769441"/>
          </a:xfrm>
          <a:prstGeom prst="rect">
            <a:avLst/>
          </a:prstGeom>
          <a:noFill/>
        </p:spPr>
        <p:txBody>
          <a:bodyPr wrap="none" rtlCol="0">
            <a:spAutoFit/>
          </a:bodyPr>
          <a:lstStyle/>
          <a:p>
            <a:r>
              <a:rPr lang="en-US" sz="4400" dirty="0" smtClean="0">
                <a:latin typeface="Agency FB" panose="020B0503020202020204" pitchFamily="34" charset="0"/>
              </a:rPr>
              <a:t>God is</a:t>
            </a:r>
            <a:endParaRPr lang="en-US" sz="4400" dirty="0">
              <a:latin typeface="Agency FB" panose="020B0503020202020204" pitchFamily="34" charset="0"/>
            </a:endParaRPr>
          </a:p>
        </p:txBody>
      </p:sp>
      <p:sp>
        <p:nvSpPr>
          <p:cNvPr id="4" name="TextBox 3"/>
          <p:cNvSpPr txBox="1"/>
          <p:nvPr/>
        </p:nvSpPr>
        <p:spPr>
          <a:xfrm>
            <a:off x="4135378" y="3714002"/>
            <a:ext cx="1441420" cy="769441"/>
          </a:xfrm>
          <a:prstGeom prst="rect">
            <a:avLst/>
          </a:prstGeom>
          <a:noFill/>
        </p:spPr>
        <p:txBody>
          <a:bodyPr wrap="none" rtlCol="0">
            <a:spAutoFit/>
          </a:bodyPr>
          <a:lstStyle/>
          <a:p>
            <a:r>
              <a:rPr lang="en-US" sz="4400" dirty="0" smtClean="0">
                <a:latin typeface="Agency FB" panose="020B0503020202020204" pitchFamily="34" charset="0"/>
              </a:rPr>
              <a:t>Person</a:t>
            </a:r>
            <a:endParaRPr lang="en-US" sz="4400" dirty="0">
              <a:latin typeface="Agency FB" panose="020B05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God Manifested Himself in the Flesh</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the Word was made flesh, and dwelt among us" (John 1:14).</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without controversy great is the mystery of godliness: God was manifest in the flesh, justified in the Spirit, seen of angels, preached unto the Gentiles, believed on in the world, received up into glory" (I Timothy 3:16).</a:t>
            </a:r>
          </a:p>
        </p:txBody>
      </p:sp>
    </p:spTree>
    <p:extLst>
      <p:ext uri="{BB962C8B-B14F-4D97-AF65-F5344CB8AC3E}">
        <p14:creationId xmlns:p14="http://schemas.microsoft.com/office/powerpoint/2010/main" val="37933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a:bodyPr>
          <a:lstStyle/>
          <a:p>
            <a:pPr algn="l"/>
            <a:r>
              <a:rPr lang="en-US" b="1" dirty="0" smtClean="0">
                <a:latin typeface="Times New Roman" panose="02020603050405020304" pitchFamily="18" charset="0"/>
                <a:cs typeface="Times New Roman" panose="02020603050405020304" pitchFamily="18" charset="0"/>
              </a:rPr>
              <a:t>God Manifested Himself in the Flesh</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creation, on Mt. Sinai, in the </a:t>
            </a:r>
            <a:r>
              <a:rPr lang="en-US" dirty="0" err="1">
                <a:latin typeface="Times New Roman" panose="02020603050405020304" pitchFamily="18" charset="0"/>
                <a:cs typeface="Times New Roman" panose="02020603050405020304" pitchFamily="18" charset="0"/>
              </a:rPr>
              <a:t>Theophanies</a:t>
            </a:r>
            <a:r>
              <a:rPr lang="en-US" dirty="0">
                <a:latin typeface="Times New Roman" panose="02020603050405020304" pitchFamily="18" charset="0"/>
                <a:cs typeface="Times New Roman" panose="02020603050405020304" pitchFamily="18" charset="0"/>
              </a:rPr>
              <a:t>, in the Tabernacle, God manifested Himself in a measure to man and man was able to have a certain knowledge of God.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in the one Scripture that speaks of God being manifested, we have the greatest knowledge of God ever given for in the incarnation Christ is the express image of the invisible God. (Hebrews 1:3).</a:t>
            </a:r>
          </a:p>
        </p:txBody>
      </p:sp>
    </p:spTree>
    <p:extLst>
      <p:ext uri="{BB962C8B-B14F-4D97-AF65-F5344CB8AC3E}">
        <p14:creationId xmlns:p14="http://schemas.microsoft.com/office/powerpoint/2010/main" val="200224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God Manifested Himself in the Flesh</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regard let us always quote Scripture correctly:</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"The Word was made flesh." (John 1:14).</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"God was manifest in the flesh." (I Timothy 3:16).</a:t>
            </a:r>
          </a:p>
        </p:txBody>
      </p:sp>
    </p:spTree>
    <p:extLst>
      <p:ext uri="{BB962C8B-B14F-4D97-AF65-F5344CB8AC3E}">
        <p14:creationId xmlns:p14="http://schemas.microsoft.com/office/powerpoint/2010/main" val="299588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The Mystery of Godliness</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mystery of godliness is God manifesting Himself in flesh; the mystery of iniquity (II Thessalonians 2:7) is flesh manifesting itself as God.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are contrasted in the Scriptures and man has his choice.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he does not accept the mystery of godliness, he will be compelled to accept the mystery of iniquity.</a:t>
            </a:r>
          </a:p>
        </p:txBody>
      </p:sp>
    </p:spTree>
    <p:extLst>
      <p:ext uri="{BB962C8B-B14F-4D97-AF65-F5344CB8AC3E}">
        <p14:creationId xmlns:p14="http://schemas.microsoft.com/office/powerpoint/2010/main" val="288414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The Logos is Deity Expressed</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 the beginning was the Word, and the Word was with God, and the Word was God" (John 1:1).</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Word" is translated from the Greek "LOGOS."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Greek word "Logos" means not only the expression of an inward thought but also the thought itself. </a:t>
            </a:r>
          </a:p>
        </p:txBody>
      </p:sp>
    </p:spTree>
    <p:extLst>
      <p:ext uri="{BB962C8B-B14F-4D97-AF65-F5344CB8AC3E}">
        <p14:creationId xmlns:p14="http://schemas.microsoft.com/office/powerpoint/2010/main" val="198077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Logos is Deity Expressed</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might say that the meaning of LOGOS is DEITY EXPRESSED.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other words the "Logos" is the expression of the invisible God.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Just </a:t>
            </a:r>
            <a:r>
              <a:rPr lang="en-US" dirty="0">
                <a:latin typeface="Times New Roman" panose="02020603050405020304" pitchFamily="18" charset="0"/>
                <a:cs typeface="Times New Roman" panose="02020603050405020304" pitchFamily="18" charset="0"/>
              </a:rPr>
              <a:t>as a man's thinking and expression of that thinking cannot be separated from the man himself and is in essence part of his very being, not another person, so it is with God. </a:t>
            </a:r>
          </a:p>
        </p:txBody>
      </p:sp>
    </p:spTree>
    <p:extLst>
      <p:ext uri="{BB962C8B-B14F-4D97-AF65-F5344CB8AC3E}">
        <p14:creationId xmlns:p14="http://schemas.microsoft.com/office/powerpoint/2010/main" val="297317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Jesus Christ Possesses a Dual Nature</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human being He was the Son; as God He was the Father.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the Son many times He spoke and acted as a man; as the Father many times He spoke and acted as God.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Once </a:t>
            </a:r>
            <a:r>
              <a:rPr lang="en-US" dirty="0">
                <a:latin typeface="Times New Roman" panose="02020603050405020304" pitchFamily="18" charset="0"/>
                <a:cs typeface="Times New Roman" panose="02020603050405020304" pitchFamily="18" charset="0"/>
              </a:rPr>
              <a:t>this truth is understood the door is open to a clear understanding of just who Jesus really is: THE MIGHTY GOD IN CHRIST: JEHOVAH- SAVIOUR.</a:t>
            </a:r>
          </a:p>
        </p:txBody>
      </p:sp>
    </p:spTree>
    <p:extLst>
      <p:ext uri="{BB962C8B-B14F-4D97-AF65-F5344CB8AC3E}">
        <p14:creationId xmlns:p14="http://schemas.microsoft.com/office/powerpoint/2010/main" val="81131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Jesus Christ is Not the Eternal 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glory as of the only begotten of the Father" (John 1:4).</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For God so loved the world, that he gave his only begotten Son..." (John 3:16).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Thou art my Son, this day have I begotten thee" (Acts 13:33).</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"eternal Son" theory is not Scriptural. </a:t>
            </a:r>
          </a:p>
        </p:txBody>
      </p:sp>
    </p:spTree>
    <p:extLst>
      <p:ext uri="{BB962C8B-B14F-4D97-AF65-F5344CB8AC3E}">
        <p14:creationId xmlns:p14="http://schemas.microsoft.com/office/powerpoint/2010/main" val="368948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Jesus Christ is Not the Eternal 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Jesus </a:t>
            </a:r>
            <a:r>
              <a:rPr lang="en-US" dirty="0">
                <a:latin typeface="Times New Roman" panose="02020603050405020304" pitchFamily="18" charset="0"/>
                <a:cs typeface="Times New Roman" panose="02020603050405020304" pitchFamily="18" charset="0"/>
              </a:rPr>
              <a:t>Christ in the flesh was the begotten Son. (John 3:16).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words "begotten" and "eternal" mean the very opposite and contradict each other.</a:t>
            </a:r>
          </a:p>
        </p:txBody>
      </p:sp>
    </p:spTree>
    <p:extLst>
      <p:ext uri="{BB962C8B-B14F-4D97-AF65-F5344CB8AC3E}">
        <p14:creationId xmlns:p14="http://schemas.microsoft.com/office/powerpoint/2010/main" val="90188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God is One Person</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Who being the brightness of his glory, and the express image of his person..." (Hebrews 1:3).</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understand person to mean the body or appearance, the visible expression.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we accept this definition then clearly the Father is not a person for He is Spirit.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a:bodyPr>
          <a:lstStyle/>
          <a:p>
            <a:pPr algn="l"/>
            <a:r>
              <a:rPr lang="en-US" b="1" dirty="0" smtClean="0">
                <a:latin typeface="Times New Roman" panose="02020603050405020304" pitchFamily="18" charset="0"/>
                <a:cs typeface="Times New Roman" panose="02020603050405020304" pitchFamily="18" charset="0"/>
              </a:rPr>
              <a:t>God is One Person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Greek this Scripture reads, "the expression of his substance."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Amplified New Testament we read, "He is the perfect imprint and very image of (God's) nature."</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conclusion is that the word "person" is not actually a proper word to use when referring to Deity, but rather we should use the terms, "substance, nature, being, etc."</a:t>
            </a:r>
          </a:p>
        </p:txBody>
      </p:sp>
    </p:spTree>
    <p:extLst>
      <p:ext uri="{BB962C8B-B14F-4D97-AF65-F5344CB8AC3E}">
        <p14:creationId xmlns:p14="http://schemas.microsoft.com/office/powerpoint/2010/main" val="79278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God Has Personality</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truly our fellowship is with the Father, and with his Son Jesus Christ" (I John 1:3).</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both the Old Testament and New Testament man is able to have fellowship with God.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Man </a:t>
            </a:r>
            <a:r>
              <a:rPr lang="en-US" dirty="0">
                <a:latin typeface="Times New Roman" panose="02020603050405020304" pitchFamily="18" charset="0"/>
                <a:cs typeface="Times New Roman" panose="02020603050405020304" pitchFamily="18" charset="0"/>
              </a:rPr>
              <a:t>is able to talk to God and have communion with His Maker. </a:t>
            </a:r>
          </a:p>
        </p:txBody>
      </p:sp>
    </p:spTree>
    <p:extLst>
      <p:ext uri="{BB962C8B-B14F-4D97-AF65-F5344CB8AC3E}">
        <p14:creationId xmlns:p14="http://schemas.microsoft.com/office/powerpoint/2010/main" val="401355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God Has Personality</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truth must be clearly understood when the </a:t>
            </a:r>
            <a:r>
              <a:rPr lang="en-US" dirty="0" smtClean="0">
                <a:latin typeface="Times New Roman" panose="02020603050405020304" pitchFamily="18" charset="0"/>
                <a:cs typeface="Times New Roman" panose="02020603050405020304" pitchFamily="18" charset="0"/>
              </a:rPr>
              <a:t>personal </a:t>
            </a:r>
            <a:r>
              <a:rPr lang="en-US" dirty="0">
                <a:latin typeface="Times New Roman" panose="02020603050405020304" pitchFamily="18" charset="0"/>
                <a:cs typeface="Times New Roman" panose="02020603050405020304" pitchFamily="18" charset="0"/>
              </a:rPr>
              <a:t>pronouns are used.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personal pronoun "He" should always be used, never neuter pronoun "It."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also true when speaking of the Holy Spirit. </a:t>
            </a:r>
          </a:p>
        </p:txBody>
      </p:sp>
    </p:spTree>
    <p:extLst>
      <p:ext uri="{BB962C8B-B14F-4D97-AF65-F5344CB8AC3E}">
        <p14:creationId xmlns:p14="http://schemas.microsoft.com/office/powerpoint/2010/main" val="325746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God Has Personality</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Acts 2:2 we find the neuter pronoun "it," but this is referring to the wind that filled the entire house.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correct to refer to the experience of the Baptism of the Holy Ghost as "it" but when we receive the Holy Ghost into our hearts, we receive "Him."</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there are not three "He's" in the Godhead. </a:t>
            </a:r>
          </a:p>
        </p:txBody>
      </p:sp>
    </p:spTree>
    <p:extLst>
      <p:ext uri="{BB962C8B-B14F-4D97-AF65-F5344CB8AC3E}">
        <p14:creationId xmlns:p14="http://schemas.microsoft.com/office/powerpoint/2010/main" val="204853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Man is Body, Soul, and Spirit, But One Person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the very God of peace sanctify you wholly; and I pray God your whole spirit and soul and body be preserved blameless unto the coming of our Lord Jesus Christ" (I Thessalonians 5:23).</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For there are three that bear record in heaven, the Father, the Word, and the Holy Ghost: and these three are one" (I John 5:7).</a:t>
            </a:r>
          </a:p>
        </p:txBody>
      </p:sp>
    </p:spTree>
    <p:extLst>
      <p:ext uri="{BB962C8B-B14F-4D97-AF65-F5344CB8AC3E}">
        <p14:creationId xmlns:p14="http://schemas.microsoft.com/office/powerpoint/2010/main" val="121830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Man is Body, Soul, and Spirit, But One Person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the very God of peace sanctify you wholly; and I pray God your whole spirit and soul and body be preserved blameless unto the coming of our Lord Jesus Christ" (I Thessalonians 5:23).</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For there are three that bear record in heaven, the Father, the Word, and the Holy Ghost: and these three are one" (I John 5:7).</a:t>
            </a:r>
          </a:p>
        </p:txBody>
      </p:sp>
    </p:spTree>
    <p:extLst>
      <p:ext uri="{BB962C8B-B14F-4D97-AF65-F5344CB8AC3E}">
        <p14:creationId xmlns:p14="http://schemas.microsoft.com/office/powerpoint/2010/main" val="404692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Man is Body, Soul, and Spirit, But One Person</a:t>
            </a:r>
          </a:p>
          <a:p>
            <a:pPr algn="l"/>
            <a:endParaRPr lang="en-US" b="1"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titles Father, Son and Holy Ghost are freely used in the Scriptures, but this fact does not make three persons or three Gods.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Bible declares that Father, Son and the Holy Ghost is one person, bearing the one Name, "JESUS."</a:t>
            </a:r>
          </a:p>
        </p:txBody>
      </p:sp>
    </p:spTree>
    <p:extLst>
      <p:ext uri="{BB962C8B-B14F-4D97-AF65-F5344CB8AC3E}">
        <p14:creationId xmlns:p14="http://schemas.microsoft.com/office/powerpoint/2010/main" val="34681123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145</TotalTime>
  <Words>1125</Words>
  <Application>Microsoft Office PowerPoint</Application>
  <PresentationFormat>On-screen Show (4:3)</PresentationFormat>
  <Paragraphs>102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Adelle-Regular</vt:lpstr>
      <vt:lpstr>Agency FB</vt:lpstr>
      <vt:lpstr>Apple Chancery</vt:lpstr>
      <vt:lpstr>Arial</vt:lpstr>
      <vt:lpstr>Cocogoose Pro</vt:lpstr>
      <vt:lpstr>Times New Roman</vt:lpstr>
      <vt:lpstr>Trebuchet MS</vt:lpstr>
      <vt:lpstr>Default</vt:lpstr>
      <vt:lpst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38</cp:revision>
  <dcterms:created xsi:type="dcterms:W3CDTF">2014-03-26T14:03:34Z</dcterms:created>
  <dcterms:modified xsi:type="dcterms:W3CDTF">2020-07-22T19:02:00Z</dcterms:modified>
</cp:coreProperties>
</file>