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0100"/>
    <a:srgbClr val="9A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97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5DA52-C7DE-4190-A5FD-B678AB57C7FF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D6099-96AF-4C1F-9406-419938937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47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71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5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57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63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8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511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06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62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1D6099-96AF-4C1F-9406-4199389371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4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6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1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1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7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76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88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64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9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9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81F9D-73D4-4315-A213-4944D5753479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D0F6-B909-47F9-A39A-B7E0BB1B7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41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4" r="12757"/>
          <a:stretch/>
        </p:blipFill>
        <p:spPr>
          <a:xfrm>
            <a:off x="26893" y="0"/>
            <a:ext cx="91036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5491" y="2298700"/>
            <a:ext cx="3713018" cy="523220"/>
          </a:xfrm>
          <a:prstGeom prst="rect">
            <a:avLst/>
          </a:prstGeom>
          <a:solidFill>
            <a:srgbClr val="9A06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dobe Garamond Pro Bold" panose="02020702060506020403" pitchFamily="18" charset="0"/>
              </a:rPr>
              <a:t>DANIEL’S PRAYER</a:t>
            </a:r>
            <a:endParaRPr lang="en-US" sz="2800" dirty="0">
              <a:latin typeface="Adobe Garamond Pro Bold" panose="02020702060506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8090" y="2717800"/>
            <a:ext cx="7876309" cy="1569660"/>
          </a:xfrm>
          <a:prstGeom prst="rect">
            <a:avLst/>
          </a:prstGeom>
          <a:solidFill>
            <a:srgbClr val="2F01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Adobe Garamond Pro Bold" panose="02020702060506020403" pitchFamily="18" charset="0"/>
              </a:rPr>
              <a:t>ANSWERED</a:t>
            </a:r>
            <a:endParaRPr lang="en-US" sz="8800" dirty="0">
              <a:solidFill>
                <a:schemeClr val="bg1"/>
              </a:solidFill>
              <a:latin typeface="Adobe Garamond Pro Bold" panose="02020702060506020403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4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Greatly Beloved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Gabriel told Daniel that he was greatly beloved.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would teach us that God has special delight in those who serve Him as faithfully as Daniel does.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possible to think of any greater honor than to have God say, "Thou art greatly beloved?"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special place in the heart of God can be won by anyone who will be true and faithful as Daniel.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38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to Daniel’s Prayer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no "Amen" concluding Daniel's prayer.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 he was still praying, Gabriel touched him.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the time of the evening sacrifice.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know that Gabriel appeared as a man for Daniel called him a man.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5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Answer to Daniel’s Prayer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it be fully understood that the message Gabriel brought was relative to the nation of Israel only.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referred to "thy people" and to "thy holy city."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had no application as far as the Gentiles nor the church are concerned.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very important in understanding the book of Revelation.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6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Seventy Weeks Are Determined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Determined: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seventy weeks are determined or "fixed."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period of time is settled and planned by God.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will be no changing in the length of time.</a:t>
            </a:r>
          </a:p>
        </p:txBody>
      </p:sp>
    </p:spTree>
    <p:extLst>
      <p:ext uri="{BB962C8B-B14F-4D97-AF65-F5344CB8AC3E}">
        <p14:creationId xmlns:p14="http://schemas.microsoft.com/office/powerpoint/2010/main" val="1000945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Seventy Weeks Are Determined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Week Of Years: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expression "seventy years" literally meant "seventy sevens."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 is the perfect number of God.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Bible we find a week of days, a week of months, a week of years, a week of millennia, and a week of ages. </a:t>
            </a:r>
          </a:p>
        </p:txBody>
      </p:sp>
    </p:spTree>
    <p:extLst>
      <p:ext uri="{BB962C8B-B14F-4D97-AF65-F5344CB8AC3E}">
        <p14:creationId xmlns:p14="http://schemas.microsoft.com/office/powerpoint/2010/main" val="3418000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Seventy Weeks Are Determined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Seventy Weeks: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seventy weeks were to be divided into three periods of time: a) 7 weeks (49 years); b) 62 weeks (434 years); and 1 week (7 years).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period of seventy weeks was to begin with the decree to restore and build Jerusalem.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this point of time there would be exactly 483 years to the crucifixion of Christ. </a:t>
            </a:r>
          </a:p>
        </p:txBody>
      </p:sp>
    </p:spTree>
    <p:extLst>
      <p:ext uri="{BB962C8B-B14F-4D97-AF65-F5344CB8AC3E}">
        <p14:creationId xmlns:p14="http://schemas.microsoft.com/office/powerpoint/2010/main" val="445290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Prophetic Parenthesis Between the 69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70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prophetic parenthesis of time takes place between the 69th and 70th weeks for the following reasons: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fulfillment of the tremendous events in verse 24 cannot be found anywhere in known history.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893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Prophetic Parenthesis Between the 69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70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events are still future.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finish the transgression.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make an end of sins.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make reconciliation for iniquity.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bring in everlasting righteousness.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seal up the vision and prophecy.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to anoint a most holy place.</a:t>
            </a:r>
          </a:p>
        </p:txBody>
      </p:sp>
    </p:spTree>
    <p:extLst>
      <p:ext uri="{BB962C8B-B14F-4D97-AF65-F5344CB8AC3E}">
        <p14:creationId xmlns:p14="http://schemas.microsoft.com/office/powerpoint/2010/main" val="3865630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Prophetic Parenthesis Between the 69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70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reason the prophecy is silent about the church age is because it deals solely with Israel.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church is the "fullness of the Gentiles" and this was not revealed to Daniel.</a:t>
            </a:r>
          </a:p>
        </p:txBody>
      </p:sp>
    </p:spTree>
    <p:extLst>
      <p:ext uri="{BB962C8B-B14F-4D97-AF65-F5344CB8AC3E}">
        <p14:creationId xmlns:p14="http://schemas.microsoft.com/office/powerpoint/2010/main" val="1792185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Prophetic Parenthesis Between the 69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70</a:t>
            </a:r>
            <a:r>
              <a:rPr lang="en-US" sz="30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Weeks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Our Lord gives the conclusive and final proof of this truth in the Olivet Discourse (Matthew 24) two days before He was to be "cut off" (crucified).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dealt with events that were to take place during the 70th week and which John described in Revelation 5-19.</a:t>
            </a:r>
          </a:p>
        </p:txBody>
      </p:sp>
    </p:spTree>
    <p:extLst>
      <p:ext uri="{BB962C8B-B14F-4D97-AF65-F5344CB8AC3E}">
        <p14:creationId xmlns:p14="http://schemas.microsoft.com/office/powerpoint/2010/main" val="2089557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Chapter Nine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chapter is one of the most important chapters in the Bible relating to prophesy.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has been spoken of as being the framework of Bible Prophecy.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key verse of this chapter gives the key to the correct interpretation Bible of prophecy.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572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Chapter Nine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prayed for Thy City -Jerusalem and Thy People - Judah.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sent an answer, which concerned the future of Thy People -Judah and Thy Holy City - Jerusalem.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prophetical truth brought out in this chapter applies to Israel only.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92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events of chapter nine took place in the first year of the reign of Darius.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was about ninety years of 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burdened concerning the of future the nation of Israel.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93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Bible Study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very important to be a student of the Scriptures.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 gave us an excellent example of the value of being familiar with the Word of God.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verse two of this chapter Daniel stated that he understood that the captivity would be seventy years in length.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80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Bible Study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of Israel had been in Palestine from the occupation of the land until the time of the captivity, exactly 490 years.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seventh year was a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sabbatic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sabbatic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 the Jews had not kept.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meant that there were exactly 70 </a:t>
            </a:r>
            <a:r>
              <a:rPr lang="en-US" sz="3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sabbatic</a:t>
            </a: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years in that period of time.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8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Daniel’s Prayer and Confession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as Daniel left us an example of being a Bible student, he gave us a great example of being a man of prayer.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find here recorded one of the greatest prayers of the Bible.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was in deepest humiliation that Daniel approached the Lord.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172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Daniel’s Prayer and Confession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identified himself with his people, and in this prayer of intercession, confessed the sins of the whole nation.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"And I prayed unto the Lord my God, and made my confession..." (Daniel 9:4).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Daniel confesses "We have sinned."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907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5" r="27901" b="13987"/>
          <a:stretch/>
        </p:blipFill>
        <p:spPr>
          <a:xfrm>
            <a:off x="-15688" y="0"/>
            <a:ext cx="915744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" y="441960"/>
            <a:ext cx="84734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Daniel’s Prayer and Confession</a:t>
            </a:r>
          </a:p>
          <a:p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sent one of His greatest messengers, Gabriel, with the answer.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very beginning of Daniel's prayer Gabriel had been commissioned and sent.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length of time it took Gabriel to come was the time Daniel was praying.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117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1003</Words>
  <Application>Microsoft Office PowerPoint</Application>
  <PresentationFormat>On-screen Show (4:3)</PresentationFormat>
  <Paragraphs>148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Adobe Garamond Pro Bold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</dc:creator>
  <cp:lastModifiedBy>Julia</cp:lastModifiedBy>
  <cp:revision>4</cp:revision>
  <dcterms:created xsi:type="dcterms:W3CDTF">2020-07-22T19:04:16Z</dcterms:created>
  <dcterms:modified xsi:type="dcterms:W3CDTF">2020-07-22T19:34:05Z</dcterms:modified>
</cp:coreProperties>
</file>