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A357"/>
    <a:srgbClr val="FEAA61"/>
    <a:srgbClr val="FDAE4D"/>
    <a:srgbClr val="FDAA59"/>
    <a:srgbClr val="F8F6FC"/>
    <a:srgbClr val="0C275B"/>
    <a:srgbClr val="C91D37"/>
    <a:srgbClr val="FCFBF9"/>
    <a:srgbClr val="5C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83" d="100"/>
          <a:sy n="83" d="100"/>
        </p:scale>
        <p:origin x="84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0420" y="2087169"/>
            <a:ext cx="5287296" cy="17424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0420" y="2087169"/>
            <a:ext cx="5287296" cy="17424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55406" y="2428568"/>
            <a:ext cx="7315200" cy="220242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84671"/>
            <a:ext cx="8211824" cy="36281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84671"/>
            <a:ext cx="8211824" cy="36281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129935" y="489974"/>
            <a:ext cx="2857909" cy="86687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EAA6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AA6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AA6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AA6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AA6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AA6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789053"/>
            <a:ext cx="7315200" cy="2202425"/>
          </a:xfrm>
        </p:spPr>
        <p:txBody>
          <a:bodyPr>
            <a:noAutofit/>
          </a:bodyPr>
          <a:lstStyle/>
          <a:p>
            <a:r>
              <a:rPr lang="en-US" sz="19900" b="1" dirty="0" smtClean="0">
                <a:latin typeface="Alex Brush" panose="02000400000000000000" pitchFamily="50" charset="0"/>
              </a:rPr>
              <a:t>Church</a:t>
            </a:r>
            <a:endParaRPr lang="en-US" sz="19900" b="1" dirty="0">
              <a:latin typeface="Alex Brush" panose="02000400000000000000" pitchFamily="50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337625" y="2992777"/>
            <a:ext cx="5287296" cy="17424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ellerose" pitchFamily="2" charset="0"/>
              </a:rPr>
              <a:t>t</a:t>
            </a:r>
            <a:r>
              <a:rPr lang="en-US" sz="2800" dirty="0" smtClean="0">
                <a:latin typeface="Bellerose" pitchFamily="2" charset="0"/>
              </a:rPr>
              <a:t>he persecuted</a:t>
            </a:r>
            <a:endParaRPr lang="en-US" sz="2800" dirty="0">
              <a:latin typeface="Bellerose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4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Persecution By King Herod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this an angel of the Lord delivered Peter.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states that Herod immediately was seized with violent internal pains and he lingered in agony for five days before he finally died.</a:t>
            </a:r>
          </a:p>
        </p:txBody>
      </p:sp>
    </p:spTree>
    <p:extLst>
      <p:ext uri="{BB962C8B-B14F-4D97-AF65-F5344CB8AC3E}">
        <p14:creationId xmlns:p14="http://schemas.microsoft.com/office/powerpoint/2010/main" val="25518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4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Peter’s Deliverance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story of Peter's deliverance is a wonderful illustration of what God does when He delivers a sinner from sin.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passage of Scriptures makes a wonderful text for a gospel message.</a:t>
            </a:r>
          </a:p>
        </p:txBody>
      </p:sp>
    </p:spTree>
    <p:extLst>
      <p:ext uri="{BB962C8B-B14F-4D97-AF65-F5344CB8AC3E}">
        <p14:creationId xmlns:p14="http://schemas.microsoft.com/office/powerpoint/2010/main" val="228540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3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Peter’s Deliverance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sinner's condition is described by Peter's condition in prison bound by chains.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light shone first.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Peter was smitten on the side next to the heart - this speaks of conviction.</a:t>
            </a:r>
          </a:p>
        </p:txBody>
      </p:sp>
    </p:spTree>
    <p:extLst>
      <p:ext uri="{BB962C8B-B14F-4D97-AF65-F5344CB8AC3E}">
        <p14:creationId xmlns:p14="http://schemas.microsoft.com/office/powerpoint/2010/main" val="405905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2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Peter’s Deliverance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He was told to arise - this he had to do first.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Then the chains fell off.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The Peter was told:</a:t>
            </a:r>
          </a:p>
        </p:txBody>
      </p:sp>
    </p:spTree>
    <p:extLst>
      <p:ext uri="{BB962C8B-B14F-4D97-AF65-F5344CB8AC3E}">
        <p14:creationId xmlns:p14="http://schemas.microsoft.com/office/powerpoint/2010/main" val="179468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1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Peter’s Deliverance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Gird thyself,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Bind on thy sandals,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 Put on thy garment,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Follow me.</a:t>
            </a:r>
          </a:p>
        </p:txBody>
      </p:sp>
    </p:spTree>
    <p:extLst>
      <p:ext uri="{BB962C8B-B14F-4D97-AF65-F5344CB8AC3E}">
        <p14:creationId xmlns:p14="http://schemas.microsoft.com/office/powerpoint/2010/main" val="184738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0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Peter’s Deliverance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The gate opened on its own accord - the magic of the electric eye is not as new as we might think.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Finally, Peter was able to say; "NOW I KNOW."</a:t>
            </a:r>
          </a:p>
        </p:txBody>
      </p:sp>
    </p:spTree>
    <p:extLst>
      <p:ext uri="{BB962C8B-B14F-4D97-AF65-F5344CB8AC3E}">
        <p14:creationId xmlns:p14="http://schemas.microsoft.com/office/powerpoint/2010/main" val="269711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69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Record of Peter's Ministry:</a:t>
            </a:r>
            <a:b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12:17 "And he departed, and went into another place."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 from a brief mention of Peter appearing and speaking at the first church council (Acts 15) the above Scripture completes the record of Peter's ministry. </a:t>
            </a:r>
          </a:p>
        </p:txBody>
      </p:sp>
    </p:spTree>
    <p:extLst>
      <p:ext uri="{BB962C8B-B14F-4D97-AF65-F5344CB8AC3E}">
        <p14:creationId xmlns:p14="http://schemas.microsoft.com/office/powerpoint/2010/main" val="290358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7"/>
            <a:ext cx="8669215" cy="5632311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Persecution Foretold</a:t>
            </a:r>
          </a:p>
          <a:p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"But he shall receive... with persecutions" (Mark 10:30).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"They shall lay hands on you, and persecute you" (Luke 21:12).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"The servant is not greater than his Lord. If they have persecuted me, they will also persecute you" (John 15:20).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7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Persecution Foretold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times in eleven years the church at Jerusalem encountered persecution: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By the Sadducees, elders, rulers and scribes (Acts 4).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By the Sadducees because of the preaching of the resurrection (Acts 5).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2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7"/>
            <a:ext cx="8669215" cy="4247317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Persecution Foretold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Stephen's trial and martyrdom (Acts 6).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Intense persecution under Saul's leadership (Acts 8:1-3).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Persecution instigated by Herod (Acts 12:1-25).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2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7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Persecutions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persecution was directed against Peter and John following the miraculous healing of the lame man.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persecution was directed against all the apostles (Acts 5:17-42). </a:t>
            </a:r>
          </a:p>
        </p:txBody>
      </p:sp>
    </p:spTree>
    <p:extLst>
      <p:ext uri="{BB962C8B-B14F-4D97-AF65-F5344CB8AC3E}">
        <p14:creationId xmlns:p14="http://schemas.microsoft.com/office/powerpoint/2010/main" val="25235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7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Persecutions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the words of Peter (verses 29 &amp; 32): "We ought to obey God rather then man" and "So is also the Holy Ghost, whom God hath given to them that obey him." </a:t>
            </a:r>
          </a:p>
        </p:txBody>
      </p:sp>
    </p:spTree>
    <p:extLst>
      <p:ext uri="{BB962C8B-B14F-4D97-AF65-F5344CB8AC3E}">
        <p14:creationId xmlns:p14="http://schemas.microsoft.com/office/powerpoint/2010/main" val="2358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6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Persecutions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wisdom of Gamaliel (Paul's teacher) should also be noted.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"Let them alone: for if this counsel or this work be of men, it will come to naught: But if it be of God, ye cannot overthrow it; lest haply ye be found against God."</a:t>
            </a:r>
          </a:p>
        </p:txBody>
      </p:sp>
    </p:spTree>
    <p:extLst>
      <p:ext uri="{BB962C8B-B14F-4D97-AF65-F5344CB8AC3E}">
        <p14:creationId xmlns:p14="http://schemas.microsoft.com/office/powerpoint/2010/main" val="336899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5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Persecution By King Herod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Herod brought this fifth persecution upon the church.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win the favor of the Jews, Herod had James the brother of John killed.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apostles, one of these brothers was the first to be killed, the other, John, was the last to die.</a:t>
            </a:r>
          </a:p>
        </p:txBody>
      </p:sp>
    </p:spTree>
    <p:extLst>
      <p:ext uri="{BB962C8B-B14F-4D97-AF65-F5344CB8AC3E}">
        <p14:creationId xmlns:p14="http://schemas.microsoft.com/office/powerpoint/2010/main" val="212075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77" y="254975"/>
            <a:ext cx="8669215" cy="5632704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Persecution By King Herod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Herod saw that this pleased the Jews, he proceeded to seize Peter planning to kill him.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was not lying awake worrying.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Herod had taken strict precautions.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chains and four soldiers (two by his side and two at the door held Peter). </a:t>
            </a:r>
          </a:p>
        </p:txBody>
      </p:sp>
    </p:spTree>
    <p:extLst>
      <p:ext uri="{BB962C8B-B14F-4D97-AF65-F5344CB8AC3E}">
        <p14:creationId xmlns:p14="http://schemas.microsoft.com/office/powerpoint/2010/main" val="9971455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120</TotalTime>
  <Words>656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Adelle-Regular</vt:lpstr>
      <vt:lpstr>Alex Brush</vt:lpstr>
      <vt:lpstr>Apple Chancery</vt:lpstr>
      <vt:lpstr>Arial</vt:lpstr>
      <vt:lpstr>Bellerose</vt:lpstr>
      <vt:lpstr>Times New Roman</vt:lpstr>
      <vt:lpstr>Trebuchet MS</vt:lpstr>
      <vt:lpstr>Default</vt:lpstr>
      <vt:lpstr>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</cp:lastModifiedBy>
  <cp:revision>36</cp:revision>
  <dcterms:created xsi:type="dcterms:W3CDTF">2014-03-26T14:03:34Z</dcterms:created>
  <dcterms:modified xsi:type="dcterms:W3CDTF">2020-09-30T14:10:43Z</dcterms:modified>
</cp:coreProperties>
</file>