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B588"/>
    <a:srgbClr val="C9C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65" autoAdjust="0"/>
    <p:restoredTop sz="94514"/>
  </p:normalViewPr>
  <p:slideViewPr>
    <p:cSldViewPr snapToGrid="0" snapToObjects="1">
      <p:cViewPr varScale="1">
        <p:scale>
          <a:sx n="104" d="100"/>
          <a:sy n="104" d="100"/>
        </p:scale>
        <p:origin x="153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11583" y="4831135"/>
            <a:ext cx="3275336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797" y="1824000"/>
            <a:ext cx="6892484" cy="2753512"/>
          </a:xfrm>
        </p:spPr>
        <p:txBody>
          <a:bodyPr/>
          <a:lstStyle/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911583" y="4831135"/>
            <a:ext cx="3275336" cy="52070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84591" y="450073"/>
            <a:ext cx="7779268" cy="409169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84591" y="450073"/>
            <a:ext cx="7779268" cy="409169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4592" y="4918302"/>
            <a:ext cx="3709444" cy="114094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684591" y="450073"/>
            <a:ext cx="7779268" cy="4091696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8160063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81597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8160063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9/5/17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BDB588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BDB588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BDB588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BDB588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BDB588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BDB588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" t="64920" r="8356"/>
          <a:stretch/>
        </p:blipFill>
        <p:spPr>
          <a:xfrm>
            <a:off x="87682" y="4446740"/>
            <a:ext cx="9055065" cy="24028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" r="8356" b="60317"/>
          <a:stretch/>
        </p:blipFill>
        <p:spPr>
          <a:xfrm>
            <a:off x="87682" y="0"/>
            <a:ext cx="9055065" cy="27181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6" y="1122860"/>
            <a:ext cx="7851648" cy="23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6737" y="1085453"/>
            <a:ext cx="8160063" cy="5281923"/>
          </a:xfrm>
        </p:spPr>
        <p:txBody>
          <a:bodyPr/>
          <a:lstStyle/>
          <a:p>
            <a:pPr marL="609600" indent="-609600" algn="l"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>
                <a:latin typeface="Arial" charset="0"/>
              </a:rPr>
              <a:t>Time of trouble: This is the Great Tribulation spoken of by our Lord – Matthew 24:21</a:t>
            </a:r>
          </a:p>
          <a:p>
            <a:pPr marL="609600" indent="-609600" algn="l"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>
                <a:latin typeface="Arial" charset="0"/>
              </a:rPr>
              <a:t>The Prophecy Of Daniel Unsealed: The book of Daniel was to remain a sealed book until this time (verse 9)</a:t>
            </a:r>
          </a:p>
          <a:p>
            <a:pPr marL="609600" indent="-609600" algn="l"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>
                <a:latin typeface="Arial" charset="0"/>
              </a:rPr>
              <a:t>Increase In Travel: The tremendous increase in the amount of travel and the speed of travel (verse 4) is a definite sign of the time of the end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377567"/>
            <a:ext cx="8160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dirty="0">
                <a:latin typeface="Arial" charset="0"/>
              </a:rPr>
              <a:t>Signs Of The Time Of The </a:t>
            </a:r>
            <a:r>
              <a:rPr lang="en-US" altLang="en-US" sz="4000" dirty="0" smtClean="0">
                <a:latin typeface="Arial" charset="0"/>
              </a:rPr>
              <a:t>End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272933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6737" y="1085453"/>
            <a:ext cx="8160063" cy="5281923"/>
          </a:xfrm>
        </p:spPr>
        <p:txBody>
          <a:bodyPr/>
          <a:lstStyle/>
          <a:p>
            <a:pPr marL="609600" indent="-609600" algn="l"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>
                <a:latin typeface="Arial" charset="0"/>
              </a:rPr>
              <a:t>Knowledge: Knowledge is increasing in the ratio as to the population explosion</a:t>
            </a:r>
          </a:p>
          <a:p>
            <a:pPr marL="609600" indent="-609600" algn="l"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>
                <a:latin typeface="Arial" charset="0"/>
              </a:rPr>
              <a:t>Increase Of Wickedness: The wicked shall do more wickedness and shall have no understanding</a:t>
            </a:r>
          </a:p>
          <a:p>
            <a:pPr marL="609600" indent="-609600" algn="l">
              <a:lnSpc>
                <a:spcPct val="90000"/>
              </a:lnSpc>
              <a:buFont typeface="Arial" charset="0"/>
              <a:buChar char="•"/>
            </a:pPr>
            <a:r>
              <a:rPr lang="en-US" altLang="en-US">
                <a:latin typeface="Arial" charset="0"/>
              </a:rPr>
              <a:t>Three Periods Of Times: verse 7,11,12 and Revelation 11:3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377567"/>
            <a:ext cx="8160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dirty="0">
                <a:latin typeface="Arial" charset="0"/>
              </a:rPr>
              <a:t>Signs Of The Time Of The </a:t>
            </a:r>
            <a:r>
              <a:rPr lang="en-US" altLang="en-US" sz="4000" dirty="0" smtClean="0">
                <a:latin typeface="Arial" charset="0"/>
              </a:rPr>
              <a:t>End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16347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6737" y="1085453"/>
            <a:ext cx="8160063" cy="5281923"/>
          </a:xfrm>
        </p:spPr>
        <p:txBody>
          <a:bodyPr/>
          <a:lstStyle/>
          <a:p>
            <a:pPr marL="609600" indent="-609600" algn="l"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>
                <a:latin typeface="Arial" charset="0"/>
              </a:rPr>
              <a:t>The tenth chapter is an interlude between chapters nine and eleven</a:t>
            </a:r>
          </a:p>
          <a:p>
            <a:pPr marL="609600" indent="-609600" algn="l"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>
                <a:latin typeface="Arial" charset="0"/>
              </a:rPr>
              <a:t>Daniel was fasting and praying for three weeks – the answer was sent on the first day</a:t>
            </a:r>
          </a:p>
          <a:p>
            <a:pPr marL="609600" indent="-609600" algn="l"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>
                <a:latin typeface="Arial" charset="0"/>
              </a:rPr>
              <a:t>Sometimes the answer to our prayers may be hindered by demon powers but we may be assured that God’s answer is always on the way 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377567"/>
            <a:ext cx="8160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dirty="0">
                <a:latin typeface="Arial" charset="0"/>
              </a:rPr>
              <a:t>God Answers </a:t>
            </a:r>
            <a:r>
              <a:rPr lang="en-US" altLang="en-US" sz="4000" dirty="0" smtClean="0">
                <a:latin typeface="Arial" charset="0"/>
              </a:rPr>
              <a:t>Prayer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6737" y="1085453"/>
            <a:ext cx="8160063" cy="5281923"/>
          </a:xfrm>
        </p:spPr>
        <p:txBody>
          <a:bodyPr/>
          <a:lstStyle/>
          <a:p>
            <a:pPr marL="609600" indent="-609600" algn="l"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>
                <a:latin typeface="Arial" charset="0"/>
              </a:rPr>
              <a:t>Apparently, Michael was especially commissioned to take care of Daniel’s needs</a:t>
            </a:r>
          </a:p>
          <a:p>
            <a:pPr marL="609600" indent="-609600" algn="l"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>
                <a:latin typeface="Arial" charset="0"/>
              </a:rPr>
              <a:t>He is called Daniel’s prince (Daniel 10:21)</a:t>
            </a:r>
          </a:p>
          <a:p>
            <a:pPr marL="609600" indent="-609600" algn="l"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>
                <a:latin typeface="Arial" charset="0"/>
              </a:rPr>
              <a:t>When the prince of Persia hindered the angel, Michael went to his aid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377567"/>
            <a:ext cx="8160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dirty="0">
                <a:latin typeface="Arial" charset="0"/>
              </a:rPr>
              <a:t>Michael, Daniel’s </a:t>
            </a:r>
            <a:r>
              <a:rPr lang="en-US" altLang="en-US" sz="4000" dirty="0" smtClean="0">
                <a:latin typeface="Arial" charset="0"/>
              </a:rPr>
              <a:t>Prince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5896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6737" y="1085453"/>
            <a:ext cx="8160063" cy="5281923"/>
          </a:xfrm>
        </p:spPr>
        <p:txBody>
          <a:bodyPr/>
          <a:lstStyle/>
          <a:p>
            <a:pPr marL="609600" indent="-609600" algn="l"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>
                <a:latin typeface="Arial" charset="0"/>
              </a:rPr>
              <a:t>He was vile</a:t>
            </a:r>
          </a:p>
          <a:p>
            <a:pPr marL="609600" indent="-609600" algn="l"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>
                <a:latin typeface="Arial" charset="0"/>
              </a:rPr>
              <a:t>He will come peaceably and with flatteries</a:t>
            </a:r>
          </a:p>
          <a:p>
            <a:pPr marL="609600" indent="-609600" algn="l"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>
                <a:latin typeface="Arial" charset="0"/>
              </a:rPr>
              <a:t>He will exalt himself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377567"/>
            <a:ext cx="8160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dirty="0">
                <a:latin typeface="Arial" charset="0"/>
              </a:rPr>
              <a:t>Antiochus </a:t>
            </a:r>
            <a:r>
              <a:rPr lang="en-US" altLang="en-US" sz="4000" dirty="0" smtClean="0">
                <a:latin typeface="Arial" charset="0"/>
              </a:rPr>
              <a:t>Epiphanes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975148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6737" y="1085453"/>
            <a:ext cx="8160063" cy="5281923"/>
          </a:xfrm>
        </p:spPr>
        <p:txBody>
          <a:bodyPr/>
          <a:lstStyle/>
          <a:p>
            <a:pPr marL="609600" indent="-609600" algn="l"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>
                <a:latin typeface="Arial" charset="0"/>
              </a:rPr>
              <a:t>He is an atheist</a:t>
            </a:r>
          </a:p>
          <a:p>
            <a:pPr marL="609600" indent="-609600" algn="l"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>
                <a:latin typeface="Arial" charset="0"/>
              </a:rPr>
              <a:t>He is materialistic</a:t>
            </a:r>
          </a:p>
          <a:p>
            <a:pPr marL="609600" indent="-609600" algn="l"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>
                <a:latin typeface="Arial" charset="0"/>
              </a:rPr>
              <a:t>He will desecrate the temple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377567"/>
            <a:ext cx="8160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dirty="0">
                <a:latin typeface="Arial" charset="0"/>
              </a:rPr>
              <a:t>Antiochus </a:t>
            </a:r>
            <a:r>
              <a:rPr lang="en-US" altLang="en-US" sz="4000" dirty="0" smtClean="0">
                <a:latin typeface="Arial" charset="0"/>
              </a:rPr>
              <a:t>Epiphanes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45273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6737" y="1085453"/>
            <a:ext cx="8160063" cy="5281923"/>
          </a:xfrm>
        </p:spPr>
        <p:txBody>
          <a:bodyPr/>
          <a:lstStyle/>
          <a:p>
            <a:pPr marL="609600" indent="-609600" algn="l"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>
                <a:latin typeface="Arial" charset="0"/>
              </a:rPr>
              <a:t>The Antichrist will come to power, even as Antiochus, deceitfully and with flatteries</a:t>
            </a:r>
          </a:p>
          <a:p>
            <a:pPr marL="609600" indent="-609600" algn="l"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>
                <a:latin typeface="Arial" charset="0"/>
              </a:rPr>
              <a:t>In the beginning Israel will be deceived and make a treaty with him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377567"/>
            <a:ext cx="8160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dirty="0">
                <a:latin typeface="Arial" charset="0"/>
              </a:rPr>
              <a:t>Present Day </a:t>
            </a:r>
            <a:r>
              <a:rPr lang="en-US" altLang="en-US" sz="4000" dirty="0" smtClean="0">
                <a:latin typeface="Arial" charset="0"/>
              </a:rPr>
              <a:t>Conflict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798817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6737" y="1085453"/>
            <a:ext cx="8160063" cy="5281923"/>
          </a:xfrm>
        </p:spPr>
        <p:txBody>
          <a:bodyPr/>
          <a:lstStyle/>
          <a:p>
            <a:pPr marL="609600" indent="-609600" algn="l"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>
                <a:latin typeface="Arial" charset="0"/>
              </a:rPr>
              <a:t>When her eyes are opened to his real character she breaks the covenant and fierce persecution is the result </a:t>
            </a:r>
          </a:p>
          <a:p>
            <a:pPr marL="609600" indent="-609600" algn="l"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>
                <a:latin typeface="Arial" charset="0"/>
              </a:rPr>
              <a:t>Antichrist will be the consummation of all ungodliness, atheism and lawlessness.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377567"/>
            <a:ext cx="8160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dirty="0">
                <a:latin typeface="Arial" charset="0"/>
              </a:rPr>
              <a:t>Present Day </a:t>
            </a:r>
            <a:r>
              <a:rPr lang="en-US" altLang="en-US" sz="4000" dirty="0" smtClean="0">
                <a:latin typeface="Arial" charset="0"/>
              </a:rPr>
              <a:t>Conflict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81658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6737" y="1085453"/>
            <a:ext cx="8160063" cy="5281923"/>
          </a:xfrm>
        </p:spPr>
        <p:txBody>
          <a:bodyPr/>
          <a:lstStyle/>
          <a:p>
            <a:pPr marL="609600" indent="-609600" algn="l"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>
                <a:latin typeface="Arial" charset="0"/>
              </a:rPr>
              <a:t>The conjunction "and" links this chapter with chapter eleven </a:t>
            </a:r>
          </a:p>
          <a:p>
            <a:pPr marL="609600" indent="-609600" algn="l"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>
                <a:latin typeface="Arial" charset="0"/>
              </a:rPr>
              <a:t>The latter part of chapter eleven was describing "Antichrist.” </a:t>
            </a:r>
          </a:p>
          <a:p>
            <a:pPr marL="609600" indent="-609600" algn="l"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>
                <a:latin typeface="Arial" charset="0"/>
              </a:rPr>
              <a:t>This means that the phrase "at that time" is speaking of the time of Antichrist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377567"/>
            <a:ext cx="8160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dirty="0">
                <a:latin typeface="Arial" charset="0"/>
              </a:rPr>
              <a:t>Linking Chapter 11 and </a:t>
            </a:r>
            <a:r>
              <a:rPr lang="en-US" altLang="en-US" sz="4000" dirty="0" smtClean="0">
                <a:latin typeface="Arial" charset="0"/>
              </a:rPr>
              <a:t>12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03220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26737" y="1085453"/>
            <a:ext cx="8160063" cy="5281923"/>
          </a:xfrm>
        </p:spPr>
        <p:txBody>
          <a:bodyPr/>
          <a:lstStyle/>
          <a:p>
            <a:pPr marL="609600" indent="-609600" algn="l"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>
                <a:latin typeface="Arial" charset="0"/>
              </a:rPr>
              <a:t>The Jews will accept him after the rapture of the church</a:t>
            </a:r>
          </a:p>
          <a:p>
            <a:pPr marL="609600" indent="-609600" algn="l"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>
                <a:latin typeface="Arial" charset="0"/>
              </a:rPr>
              <a:t>Jesus spoke of this in John 5:43, "If another shall come in his own name, him ye will receive."</a:t>
            </a:r>
          </a:p>
          <a:p>
            <a:pPr marL="609600" indent="-609600" algn="l">
              <a:lnSpc>
                <a:spcPct val="90000"/>
              </a:lnSpc>
              <a:buFont typeface="Arial" charset="0"/>
              <a:buChar char="•"/>
            </a:pPr>
            <a:r>
              <a:rPr lang="en-US" altLang="en-US" dirty="0">
                <a:latin typeface="Arial" charset="0"/>
              </a:rPr>
              <a:t>He will make a covenant with the Jews but will break it in the middle of the week (Daniel 9:27)</a:t>
            </a:r>
          </a:p>
        </p:txBody>
      </p:sp>
      <p:sp>
        <p:nvSpPr>
          <p:cNvPr id="2" name="Rectangle 1"/>
          <p:cNvSpPr/>
          <p:nvPr/>
        </p:nvSpPr>
        <p:spPr>
          <a:xfrm>
            <a:off x="526736" y="377567"/>
            <a:ext cx="816006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4000" dirty="0">
                <a:latin typeface="Arial" charset="0"/>
              </a:rPr>
              <a:t>Linking Chapter 11 and </a:t>
            </a:r>
            <a:r>
              <a:rPr lang="en-US" altLang="en-US" sz="4000" dirty="0" smtClean="0">
                <a:latin typeface="Arial" charset="0"/>
              </a:rPr>
              <a:t>12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5869215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89</TotalTime>
  <Words>419</Words>
  <Application>Microsoft Macintosh PowerPoint</Application>
  <PresentationFormat>On-screen Show (4:3)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Adelle-Regular</vt:lpstr>
      <vt:lpstr>Apple Chancery</vt:lpstr>
      <vt:lpstr>Trebuchet MS</vt:lpstr>
      <vt:lpstr>Arial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Microsoft Office User</cp:lastModifiedBy>
  <cp:revision>26</cp:revision>
  <dcterms:created xsi:type="dcterms:W3CDTF">2014-03-26T14:03:34Z</dcterms:created>
  <dcterms:modified xsi:type="dcterms:W3CDTF">2017-09-05T18:11:05Z</dcterms:modified>
</cp:coreProperties>
</file>