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60"/>
  </p:normalViewPr>
  <p:slideViewPr>
    <p:cSldViewPr snapToGrid="0" snapToObjects="1">
      <p:cViewPr varScale="1">
        <p:scale>
          <a:sx n="83" d="100"/>
          <a:sy n="83" d="100"/>
        </p:scale>
        <p:origin x="114" y="6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966308" y="5130638"/>
            <a:ext cx="3116384" cy="448751"/>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0680" y="1612323"/>
            <a:ext cx="6500166" cy="3386776"/>
          </a:xfrm>
        </p:spPr>
        <p:txBody>
          <a:bodyPr/>
          <a:lstStyle/>
          <a:p>
            <a:r>
              <a:rPr lang="en-US" dirty="0" smtClean="0"/>
              <a:t>Add Your Title</a:t>
            </a:r>
            <a:endParaRPr lang="en-US" dirty="0"/>
          </a:p>
        </p:txBody>
      </p:sp>
      <p:sp>
        <p:nvSpPr>
          <p:cNvPr id="6" name="Text Placeholder 3"/>
          <p:cNvSpPr>
            <a:spLocks noGrp="1"/>
          </p:cNvSpPr>
          <p:nvPr>
            <p:ph type="body" sz="quarter" idx="11" hasCustomPrompt="1"/>
          </p:nvPr>
        </p:nvSpPr>
        <p:spPr>
          <a:xfrm>
            <a:off x="3966308" y="5130638"/>
            <a:ext cx="3116384" cy="448751"/>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9245" y="108299"/>
            <a:ext cx="8986758" cy="482505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79245" y="108299"/>
            <a:ext cx="8986758" cy="482505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37923" y="5229073"/>
            <a:ext cx="2579476" cy="1534713"/>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0" hasCustomPrompt="1"/>
          </p:nvPr>
        </p:nvSpPr>
        <p:spPr>
          <a:xfrm>
            <a:off x="79245" y="108299"/>
            <a:ext cx="8986758" cy="482505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42249" y="401326"/>
            <a:ext cx="8581504" cy="609817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10/14/2020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bg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000000"/>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000000"/>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17810" y="2439041"/>
            <a:ext cx="7441706" cy="1519184"/>
          </a:xfrm>
        </p:spPr>
        <p:txBody>
          <a:bodyPr>
            <a:noAutofit/>
          </a:bodyPr>
          <a:lstStyle/>
          <a:p>
            <a:r>
              <a:rPr lang="en-US" sz="8000" b="1" dirty="0" smtClean="0">
                <a:latin typeface="Photograph Signature" panose="02000500000000000000" pitchFamily="50" charset="0"/>
              </a:rPr>
              <a:t>Corinthian</a:t>
            </a:r>
            <a:endParaRPr lang="en-US" sz="3600" b="1" dirty="0">
              <a:latin typeface="Photograph Signature" panose="02000500000000000000" pitchFamily="50" charset="0"/>
            </a:endParaRPr>
          </a:p>
        </p:txBody>
      </p:sp>
      <p:sp>
        <p:nvSpPr>
          <p:cNvPr id="9" name="Text Placeholder 8"/>
          <p:cNvSpPr>
            <a:spLocks noGrp="1"/>
          </p:cNvSpPr>
          <p:nvPr>
            <p:ph type="body" sz="quarter" idx="11"/>
          </p:nvPr>
        </p:nvSpPr>
        <p:spPr>
          <a:xfrm>
            <a:off x="2939174" y="4228764"/>
            <a:ext cx="3116384" cy="448751"/>
          </a:xfrm>
        </p:spPr>
        <p:txBody>
          <a:bodyPr>
            <a:noAutofit/>
          </a:bodyPr>
          <a:lstStyle/>
          <a:p>
            <a:r>
              <a:rPr lang="en-US" sz="3200" dirty="0" smtClean="0">
                <a:latin typeface="Europhonic" panose="02000500000000000000" pitchFamily="2" charset="0"/>
              </a:rPr>
              <a:t>(continued)</a:t>
            </a:r>
            <a:endParaRPr lang="en-US" sz="3200" dirty="0">
              <a:latin typeface="Europhonic" panose="02000500000000000000" pitchFamily="2" charset="0"/>
            </a:endParaRPr>
          </a:p>
        </p:txBody>
      </p:sp>
      <p:sp>
        <p:nvSpPr>
          <p:cNvPr id="4" name="Title 7"/>
          <p:cNvSpPr txBox="1">
            <a:spLocks/>
          </p:cNvSpPr>
          <p:nvPr/>
        </p:nvSpPr>
        <p:spPr>
          <a:xfrm>
            <a:off x="1727479" y="3025356"/>
            <a:ext cx="6500166" cy="151918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bg2"/>
                </a:solidFill>
                <a:latin typeface="+mj-lt"/>
                <a:ea typeface="+mj-ea"/>
                <a:cs typeface="Adelle-Regular"/>
              </a:defRPr>
            </a:lvl1pPr>
          </a:lstStyle>
          <a:p>
            <a:r>
              <a:rPr lang="en-US" sz="9600" dirty="0" smtClean="0">
                <a:latin typeface="Photograph Signature" panose="02000500000000000000" pitchFamily="50" charset="0"/>
              </a:rPr>
              <a:t>Letter</a:t>
            </a:r>
            <a:endParaRPr lang="en-US" sz="9600" dirty="0">
              <a:latin typeface="Photograph Signature" panose="02000500000000000000" pitchFamily="50" charset="0"/>
            </a:endParaRPr>
          </a:p>
        </p:txBody>
      </p:sp>
      <p:sp>
        <p:nvSpPr>
          <p:cNvPr id="5" name="Text Placeholder 8"/>
          <p:cNvSpPr txBox="1">
            <a:spLocks/>
          </p:cNvSpPr>
          <p:nvPr/>
        </p:nvSpPr>
        <p:spPr>
          <a:xfrm>
            <a:off x="1876549" y="2233343"/>
            <a:ext cx="3116384" cy="448751"/>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a:buNone/>
              <a:defRPr sz="1600" kern="1200">
                <a:solidFill>
                  <a:srgbClr val="000000"/>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000000"/>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latin typeface="Europhonic" panose="02000500000000000000" pitchFamily="2" charset="0"/>
              </a:rPr>
              <a:t>Paul’s first</a:t>
            </a:r>
            <a:endParaRPr lang="en-US" sz="3200" dirty="0">
              <a:latin typeface="Europhonic" panose="020005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fontScale="92500" lnSpcReduction="20000"/>
          </a:bodyPr>
          <a:lstStyle/>
          <a:p>
            <a:pPr algn="l"/>
            <a:r>
              <a:rPr lang="en-US" b="1" dirty="0" smtClean="0">
                <a:latin typeface="Times New Roman" panose="02020603050405020304" pitchFamily="18" charset="0"/>
                <a:cs typeface="Times New Roman" panose="02020603050405020304" pitchFamily="18" charset="0"/>
              </a:rPr>
              <a:t>Spiritual Gifts: Gifts of the Spirit</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	Discerning of Spirits. Perceiving whether something is motivated by God, an evil spirit, or the human spirit. One of the most important of all nine gifts.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	Divers Kinds of Tongues. Speaking to the church, a message that God wants the church to hear. Should be operated in strict connection with interpretation. A message addressed to the church; in harmony with Bible truths.</a:t>
            </a:r>
          </a:p>
          <a:p>
            <a:pPr marL="457200" indent="-4572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Interpretation of Tongues. The word "interpret" here does not mean "to translate" but "to explain." Explains the meaning of the message in tongues, yielding to the Spirit, in the giving forth of the message. Sometimes the message in tongues is longer than the interpretation and vice versa. </a:t>
            </a:r>
          </a:p>
        </p:txBody>
      </p:sp>
    </p:spTree>
    <p:extLst>
      <p:ext uri="{BB962C8B-B14F-4D97-AF65-F5344CB8AC3E}">
        <p14:creationId xmlns:p14="http://schemas.microsoft.com/office/powerpoint/2010/main" val="23655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Spiritual Gifts: Gifts of the Spirit</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may help us somewhat in understanding the ministry within the church of the nine gifts by grouping them into three groups as follows: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Gifts of Knowledge (to know): word of wisdom, word of knowledge, discerning of spirits.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Gifts of Power (to act): faith, working of miracles, gifts of healing.</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 Gifts of Utterance (to speak): prophecy, divers kinds of tongues, interpretation of tongues.</a:t>
            </a:r>
          </a:p>
        </p:txBody>
      </p:sp>
    </p:spTree>
    <p:extLst>
      <p:ext uri="{BB962C8B-B14F-4D97-AF65-F5344CB8AC3E}">
        <p14:creationId xmlns:p14="http://schemas.microsoft.com/office/powerpoint/2010/main" val="404457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Other Gifts</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lists other ministries and gifts, which God has placed in the church:</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	Apostles, Prophets, Teachers, Miracles, Gifts of healings, Helps, Governments, Diversities of tongues.</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question: "Do all speak with tongues?" is a definite reference to the gift of tongues. It does not refer to the initial evidence of the baptism of the Holy Ghost.</a:t>
            </a:r>
          </a:p>
        </p:txBody>
      </p:sp>
    </p:spTree>
    <p:extLst>
      <p:ext uri="{BB962C8B-B14F-4D97-AF65-F5344CB8AC3E}">
        <p14:creationId xmlns:p14="http://schemas.microsoft.com/office/powerpoint/2010/main" val="91995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Orderly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did not condemn speaking in tongues. He did advise against ministering to the church congregation in tongues unless accompanied by orderly interpretations.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edifying of the church was Paul's concern and he recommended prophecy above tongues for that purpose, unless there was an interpreter.</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Several </a:t>
            </a:r>
            <a:r>
              <a:rPr lang="en-US" dirty="0">
                <a:latin typeface="Times New Roman" panose="02020603050405020304" pitchFamily="18" charset="0"/>
                <a:cs typeface="Times New Roman" panose="02020603050405020304" pitchFamily="18" charset="0"/>
              </a:rPr>
              <a:t>important truths brought out concerning orderly worship in the church. We might list a few of them:</a:t>
            </a:r>
          </a:p>
        </p:txBody>
      </p:sp>
    </p:spTree>
    <p:extLst>
      <p:ext uri="{BB962C8B-B14F-4D97-AF65-F5344CB8AC3E}">
        <p14:creationId xmlns:p14="http://schemas.microsoft.com/office/powerpoint/2010/main" val="302113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Orderly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 Love should govern the operation of the gifts of the Spirit.</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 Guiding principle of the operation of gifts of the Spirit is to edify the church.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There are four ways of speaking to the church, namely: by revelation, by knowledge, by prophesying, or by doctrine (verse 6</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 Prophecy is speaking to edification, exhortation and comfort (verse 3). </a:t>
            </a:r>
          </a:p>
        </p:txBody>
      </p:sp>
    </p:spTree>
    <p:extLst>
      <p:ext uri="{BB962C8B-B14F-4D97-AF65-F5344CB8AC3E}">
        <p14:creationId xmlns:p14="http://schemas.microsoft.com/office/powerpoint/2010/main" val="275327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Orderly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 One may speak in tongues in prayer and worship and by so doing edify himself (verse 4).</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6. The vernacular should be used in the church so that the unsaved can understand what is going on (verses 19, 20).</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7. The spirits of the prophets are subject to the prophets. This simply means that a prophet does have power to control the gift.</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8. There should be no confusion in the church but everything should be done decently, in order and that which will glorify the Lord.</a:t>
            </a:r>
          </a:p>
        </p:txBody>
      </p:sp>
    </p:spTree>
    <p:extLst>
      <p:ext uri="{BB962C8B-B14F-4D97-AF65-F5344CB8AC3E}">
        <p14:creationId xmlns:p14="http://schemas.microsoft.com/office/powerpoint/2010/main" val="58969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Women’s Place in Public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chapter 12 Paul dealt with proper behavior in public worship.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Involves </a:t>
            </a:r>
            <a:r>
              <a:rPr lang="en-US" dirty="0">
                <a:latin typeface="Times New Roman" panose="02020603050405020304" pitchFamily="18" charset="0"/>
                <a:cs typeface="Times New Roman" panose="02020603050405020304" pitchFamily="18" charset="0"/>
              </a:rPr>
              <a:t>the principle of subjection to the man.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church the woman covers her head, to acknowledge the headship of the man and the man leaves his head uncovered to acknowledge the headship of Christ.</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his desire that they follow Christ as closely as he has. </a:t>
            </a: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Women’s Place in Public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Corinth </a:t>
            </a:r>
            <a:r>
              <a:rPr lang="en-US" dirty="0">
                <a:latin typeface="Times New Roman" panose="02020603050405020304" pitchFamily="18" charset="0"/>
                <a:cs typeface="Times New Roman" panose="02020603050405020304" pitchFamily="18" charset="0"/>
              </a:rPr>
              <a:t>was full of temple prostitutes who were known to go about the street unveiled - sign of their character.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of Christian women were laying aside their veils in church meetings.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this that Paul endeavored to correct.</a:t>
            </a:r>
          </a:p>
        </p:txBody>
      </p:sp>
    </p:spTree>
    <p:extLst>
      <p:ext uri="{BB962C8B-B14F-4D97-AF65-F5344CB8AC3E}">
        <p14:creationId xmlns:p14="http://schemas.microsoft.com/office/powerpoint/2010/main" val="260195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Women’s Place in Public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Scripture</a:t>
            </a:r>
            <a:r>
              <a:rPr lang="en-US" dirty="0">
                <a:latin typeface="Times New Roman" panose="02020603050405020304" pitchFamily="18" charset="0"/>
                <a:cs typeface="Times New Roman" panose="02020603050405020304" pitchFamily="18" charset="0"/>
              </a:rPr>
              <a:t>, Paul established the necessity of long hair. He stated that the woman's hair was her glory and her covering (verse 15). There was no custom in the church of a woman cutting her hair and thus there was no reason for contention (verse 16).</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wants a distinct distinction between male and female and when it comes to the matter of worship the woman must conform to God's plan and also man must conform.</a:t>
            </a:r>
          </a:p>
        </p:txBody>
      </p:sp>
    </p:spTree>
    <p:extLst>
      <p:ext uri="{BB962C8B-B14F-4D97-AF65-F5344CB8AC3E}">
        <p14:creationId xmlns:p14="http://schemas.microsoft.com/office/powerpoint/2010/main" val="181529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Women’s Place in Public Worship</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verse 10, the word "power" means "covering; authority."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reminder that even the angels cover their faces as they worship. </a:t>
            </a:r>
          </a:p>
        </p:txBody>
      </p:sp>
    </p:spTree>
    <p:extLst>
      <p:ext uri="{BB962C8B-B14F-4D97-AF65-F5344CB8AC3E}">
        <p14:creationId xmlns:p14="http://schemas.microsoft.com/office/powerpoint/2010/main" val="426990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The Lord’s Supper</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Corinthian church was keeping the Lord's Supper incorrectly.</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defined how that the observance of that ceremony could be a blessing or could be a curse.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did not disapprove of literal communion but he set forth the orderly procedure and gave the spiritual interpretation.</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the practice in the early church to meet together for what they called "love feasts." - A time of social fellowship and breaking of bread. </a:t>
            </a:r>
          </a:p>
        </p:txBody>
      </p:sp>
    </p:spTree>
    <p:extLst>
      <p:ext uri="{BB962C8B-B14F-4D97-AF65-F5344CB8AC3E}">
        <p14:creationId xmlns:p14="http://schemas.microsoft.com/office/powerpoint/2010/main" val="93402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Spiritual Gifts: Unity of the Body</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problem with the Corinthian church was a three-fold problem: a) Division and carnality; b) immorality and sin; c) problems of church administration and of life in general.</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same spirit works in all. The Spirit divides to every man as He wills.</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saints must all work together. All are needed in the church, and all the manifestations and gifts of the Spirit. </a:t>
            </a:r>
          </a:p>
        </p:txBody>
      </p:sp>
    </p:spTree>
    <p:extLst>
      <p:ext uri="{BB962C8B-B14F-4D97-AF65-F5344CB8AC3E}">
        <p14:creationId xmlns:p14="http://schemas.microsoft.com/office/powerpoint/2010/main" val="384787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lstStyle/>
          <a:p>
            <a:pPr algn="l"/>
            <a:r>
              <a:rPr lang="en-US" b="1" dirty="0" smtClean="0">
                <a:latin typeface="Times New Roman" panose="02020603050405020304" pitchFamily="18" charset="0"/>
                <a:cs typeface="Times New Roman" panose="02020603050405020304" pitchFamily="18" charset="0"/>
              </a:rPr>
              <a:t>Spiritual Gifts: Gifts of the Spirit</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nine gifts are as follows: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Word of Wisdom. Jesus showed the gift in his ministry (Mark 12:14-17); promised his disciples similar aid (Matthew 10:19-20).</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Word of Knowledge. This is manifested in the ministry of the Apostle Paul (Acts 27:22-26).</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	Faith. This gift of faith is a supernatural endowment by which some special work is wrought through answered prayer. It is to meet a special need that may arise in a church.</a:t>
            </a:r>
          </a:p>
        </p:txBody>
      </p:sp>
    </p:spTree>
    <p:extLst>
      <p:ext uri="{BB962C8B-B14F-4D97-AF65-F5344CB8AC3E}">
        <p14:creationId xmlns:p14="http://schemas.microsoft.com/office/powerpoint/2010/main" val="100333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49" y="1250066"/>
            <a:ext cx="8704981" cy="524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nchor="t">
            <a:normAutofit fontScale="92500" lnSpcReduction="20000"/>
          </a:bodyPr>
          <a:lstStyle/>
          <a:p>
            <a:pPr algn="l"/>
            <a:r>
              <a:rPr lang="en-US" b="1" dirty="0" smtClean="0">
                <a:latin typeface="Times New Roman" panose="02020603050405020304" pitchFamily="18" charset="0"/>
                <a:cs typeface="Times New Roman" panose="02020603050405020304" pitchFamily="18" charset="0"/>
              </a:rPr>
              <a:t>Spiritual Gifts: Gifts of the Spirit</a:t>
            </a:r>
            <a:endParaRPr lang="en-US" b="1"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	Gifts of Healing. This gift is in the plural. The reason for the plural is probably because of the many causes of sickness - demon activity, organic, need of a correction of living habits.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	Working of Miracles. A miracle is an act of God, which to the natural man would seem impossible and which would have no natural explanation. This gift is to meet needs that arise in protection and preservation of God's people.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	Prophecy. New Testament prophecy is a forth telling of Scripture truths, within the framework of the Bible. Prophecy speaks unto men to edification, exhortation, and comfort (I Corinthians 14:3).</a:t>
            </a:r>
          </a:p>
        </p:txBody>
      </p:sp>
    </p:spTree>
    <p:extLst>
      <p:ext uri="{BB962C8B-B14F-4D97-AF65-F5344CB8AC3E}">
        <p14:creationId xmlns:p14="http://schemas.microsoft.com/office/powerpoint/2010/main" val="324741484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125</TotalTime>
  <Words>1216</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Adelle-Regular</vt:lpstr>
      <vt:lpstr>Apple Chancery</vt:lpstr>
      <vt:lpstr>Arial</vt:lpstr>
      <vt:lpstr>Europhonic</vt:lpstr>
      <vt:lpstr>Georgia</vt:lpstr>
      <vt:lpstr>Photograph Signature</vt:lpstr>
      <vt:lpstr>Times New Roman</vt:lpstr>
      <vt:lpstr>Default</vt:lpstr>
      <vt:lpstr>Corinthian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33</cp:revision>
  <dcterms:created xsi:type="dcterms:W3CDTF">2014-03-26T14:03:34Z</dcterms:created>
  <dcterms:modified xsi:type="dcterms:W3CDTF">2020-10-14T13:48:11Z</dcterms:modified>
</cp:coreProperties>
</file>