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714"/>
    <a:srgbClr val="F7D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3" d="100"/>
          <a:sy n="83" d="100"/>
        </p:scale>
        <p:origin x="84" y="6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184633" y="5256370"/>
            <a:ext cx="3052990" cy="300072"/>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184633" y="5256370"/>
            <a:ext cx="3052990" cy="300072"/>
          </a:xfrm>
        </p:spPr>
        <p:txBody>
          <a:bodyPr anchor="ct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492170" y="1424162"/>
            <a:ext cx="7939826" cy="1992460"/>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752876"/>
            <a:ext cx="8211824" cy="27949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752876"/>
            <a:ext cx="8211824" cy="27949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752876"/>
            <a:ext cx="8211824" cy="279499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398699" y="373671"/>
            <a:ext cx="3569848" cy="1032591"/>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9/30/2020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1371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1371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1371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1371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1371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1371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9332" y="1806127"/>
            <a:ext cx="7939826" cy="1992460"/>
          </a:xfrm>
        </p:spPr>
        <p:txBody>
          <a:bodyPr>
            <a:normAutofit/>
          </a:bodyPr>
          <a:lstStyle/>
          <a:p>
            <a:r>
              <a:rPr lang="en-US" sz="8800" i="1" dirty="0" smtClean="0">
                <a:latin typeface="Vogue" pitchFamily="2" charset="0"/>
              </a:rPr>
              <a:t>JESUS</a:t>
            </a:r>
            <a:endParaRPr lang="en-US" sz="8800" i="1" dirty="0">
              <a:latin typeface="Vogue" pitchFamily="2" charset="0"/>
            </a:endParaRPr>
          </a:p>
        </p:txBody>
      </p:sp>
      <p:sp>
        <p:nvSpPr>
          <p:cNvPr id="4" name="Title 5"/>
          <p:cNvSpPr txBox="1">
            <a:spLocks/>
          </p:cNvSpPr>
          <p:nvPr/>
        </p:nvSpPr>
        <p:spPr>
          <a:xfrm>
            <a:off x="625793" y="987044"/>
            <a:ext cx="7939826" cy="1992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513714"/>
                </a:solidFill>
                <a:latin typeface="+mj-lt"/>
                <a:ea typeface="+mj-ea"/>
                <a:cs typeface="Adelle-Regular"/>
              </a:defRPr>
            </a:lvl1pPr>
          </a:lstStyle>
          <a:p>
            <a:r>
              <a:rPr lang="en-US" sz="8800" i="1" dirty="0" smtClean="0">
                <a:latin typeface="Vogue" pitchFamily="2" charset="0"/>
              </a:rPr>
              <a:t>TEMPTATION</a:t>
            </a:r>
            <a:endParaRPr lang="en-US" sz="8800" i="1" dirty="0">
              <a:latin typeface="Vogue" pitchFamily="2" charset="0"/>
            </a:endParaRPr>
          </a:p>
        </p:txBody>
      </p:sp>
      <p:sp>
        <p:nvSpPr>
          <p:cNvPr id="2" name="TextBox 1"/>
          <p:cNvSpPr txBox="1"/>
          <p:nvPr/>
        </p:nvSpPr>
        <p:spPr>
          <a:xfrm>
            <a:off x="1245552" y="1806127"/>
            <a:ext cx="530915" cy="646331"/>
          </a:xfrm>
          <a:prstGeom prst="rect">
            <a:avLst/>
          </a:prstGeom>
          <a:noFill/>
        </p:spPr>
        <p:txBody>
          <a:bodyPr wrap="none" rtlCol="0">
            <a:spAutoFit/>
          </a:bodyPr>
          <a:lstStyle/>
          <a:p>
            <a:r>
              <a:rPr lang="en-US" sz="3600" dirty="0" smtClean="0">
                <a:solidFill>
                  <a:srgbClr val="513714"/>
                </a:solidFill>
                <a:latin typeface="Beauty" panose="02000500000000000000" pitchFamily="2" charset="0"/>
              </a:rPr>
              <a:t>the</a:t>
            </a:r>
            <a:endParaRPr lang="en-US" sz="3600" dirty="0">
              <a:solidFill>
                <a:srgbClr val="513714"/>
              </a:solidFill>
              <a:latin typeface="Beauty" panose="02000500000000000000" pitchFamily="2" charset="0"/>
            </a:endParaRPr>
          </a:p>
        </p:txBody>
      </p:sp>
      <p:sp>
        <p:nvSpPr>
          <p:cNvPr id="8" name="TextBox 7"/>
          <p:cNvSpPr txBox="1"/>
          <p:nvPr/>
        </p:nvSpPr>
        <p:spPr>
          <a:xfrm>
            <a:off x="3342725" y="2479191"/>
            <a:ext cx="394660" cy="646331"/>
          </a:xfrm>
          <a:prstGeom prst="rect">
            <a:avLst/>
          </a:prstGeom>
          <a:noFill/>
        </p:spPr>
        <p:txBody>
          <a:bodyPr wrap="none" rtlCol="0">
            <a:spAutoFit/>
          </a:bodyPr>
          <a:lstStyle/>
          <a:p>
            <a:r>
              <a:rPr lang="en-US" sz="3600" dirty="0" smtClean="0">
                <a:solidFill>
                  <a:srgbClr val="513714"/>
                </a:solidFill>
                <a:latin typeface="Beauty" panose="02000500000000000000" pitchFamily="2" charset="0"/>
              </a:rPr>
              <a:t>of</a:t>
            </a:r>
            <a:endParaRPr lang="en-US" sz="3600" dirty="0">
              <a:solidFill>
                <a:srgbClr val="513714"/>
              </a:solidFill>
              <a:latin typeface="Beauty" panose="020005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Three-Fold Temptation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 yielded to temptation because Satan succeeded in planting a doubt in her heart.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(Genesis 3:1).</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thou be the Son of God."</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victory came by the use of God's Word.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written"</a:t>
            </a:r>
          </a:p>
        </p:txBody>
      </p:sp>
    </p:spTree>
    <p:extLst>
      <p:ext uri="{BB962C8B-B14F-4D97-AF65-F5344CB8AC3E}">
        <p14:creationId xmlns:p14="http://schemas.microsoft.com/office/powerpoint/2010/main" val="375830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A Deeper Interpretation of the Temptation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is a deeper meaning here that we must not overlook.</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 To use His power to satisfy self, to minister to Himself;</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 To use His power as a sign of His power, to display His power for show only;</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To use worldly means to gain power.</a:t>
            </a:r>
          </a:p>
        </p:txBody>
      </p:sp>
    </p:spTree>
    <p:extLst>
      <p:ext uri="{BB962C8B-B14F-4D97-AF65-F5344CB8AC3E}">
        <p14:creationId xmlns:p14="http://schemas.microsoft.com/office/powerpoint/2010/main" val="282729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A Deeper Interpretation of the Temptation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even the Son of man came not to be ministered unto but to minister, and to give his life a ransom for many" (Mark 10:45).</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Jesus came to minister to others. </a:t>
            </a:r>
          </a:p>
        </p:txBody>
      </p:sp>
    </p:spTree>
    <p:extLst>
      <p:ext uri="{BB962C8B-B14F-4D97-AF65-F5344CB8AC3E}">
        <p14:creationId xmlns:p14="http://schemas.microsoft.com/office/powerpoint/2010/main" val="113549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Freedom from Temptation for a Season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Baptism - </a:t>
            </a:r>
            <a:r>
              <a:rPr lang="en-US" dirty="0">
                <a:latin typeface="Times New Roman" panose="02020603050405020304" pitchFamily="18" charset="0"/>
                <a:cs typeface="Times New Roman" panose="02020603050405020304" pitchFamily="18" charset="0"/>
              </a:rPr>
              <a:t>blessing.</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Temptation - </a:t>
            </a:r>
            <a:r>
              <a:rPr lang="en-US" dirty="0">
                <a:latin typeface="Times New Roman" panose="02020603050405020304" pitchFamily="18" charset="0"/>
                <a:cs typeface="Times New Roman" panose="02020603050405020304" pitchFamily="18" charset="0"/>
              </a:rPr>
              <a:t>testing and suffering.</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a:t>
            </a:r>
            <a:r>
              <a:rPr lang="en-US" dirty="0" smtClean="0">
                <a:latin typeface="Times New Roman" panose="02020603050405020304" pitchFamily="18" charset="0"/>
                <a:cs typeface="Times New Roman" panose="02020603050405020304" pitchFamily="18" charset="0"/>
              </a:rPr>
              <a:t>Strength - </a:t>
            </a:r>
            <a:r>
              <a:rPr lang="en-US" dirty="0">
                <a:latin typeface="Times New Roman" panose="02020603050405020304" pitchFamily="18" charset="0"/>
                <a:cs typeface="Times New Roman" panose="02020603050405020304" pitchFamily="18" charset="0"/>
              </a:rPr>
              <a:t>ministered unto by angels.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 Later the battle is renewed.</a:t>
            </a:r>
          </a:p>
        </p:txBody>
      </p:sp>
    </p:spTree>
    <p:extLst>
      <p:ext uri="{BB962C8B-B14F-4D97-AF65-F5344CB8AC3E}">
        <p14:creationId xmlns:p14="http://schemas.microsoft.com/office/powerpoint/2010/main" val="144218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Jesus </a:t>
            </a:r>
            <a:r>
              <a:rPr lang="en-US" b="1" dirty="0">
                <a:latin typeface="Times New Roman" panose="02020603050405020304" pitchFamily="18" charset="0"/>
                <a:cs typeface="Times New Roman" panose="02020603050405020304" pitchFamily="18" charset="0"/>
              </a:rPr>
              <a:t>Was Tempted In Every </a:t>
            </a:r>
            <a:r>
              <a:rPr lang="en-US" b="1" dirty="0" smtClean="0">
                <a:latin typeface="Times New Roman" panose="02020603050405020304" pitchFamily="18" charset="0"/>
                <a:cs typeface="Times New Roman" panose="02020603050405020304" pitchFamily="18" charset="0"/>
              </a:rPr>
              <a:t>Point</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in that he himself hath suffered being tempted he is able to </a:t>
            </a:r>
            <a:r>
              <a:rPr lang="en-US" dirty="0" err="1">
                <a:latin typeface="Times New Roman" panose="02020603050405020304" pitchFamily="18" charset="0"/>
                <a:cs typeface="Times New Roman" panose="02020603050405020304" pitchFamily="18" charset="0"/>
              </a:rPr>
              <a:t>succour</a:t>
            </a:r>
            <a:r>
              <a:rPr lang="en-US" dirty="0">
                <a:latin typeface="Times New Roman" panose="02020603050405020304" pitchFamily="18" charset="0"/>
                <a:cs typeface="Times New Roman" panose="02020603050405020304" pitchFamily="18" charset="0"/>
              </a:rPr>
              <a:t> them that are tempted" (Hebrews 2:18).</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we have not an high priest which cannot be touched with the feeling of our infirmities; but was in all points tempted like as we are, yet without sin" (Hebrews 4:15</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Jesus </a:t>
            </a:r>
            <a:r>
              <a:rPr lang="en-US" b="1" dirty="0">
                <a:latin typeface="Times New Roman" panose="02020603050405020304" pitchFamily="18" charset="0"/>
                <a:cs typeface="Times New Roman" panose="02020603050405020304" pitchFamily="18" charset="0"/>
              </a:rPr>
              <a:t>Was Tempted In Every </a:t>
            </a:r>
            <a:r>
              <a:rPr lang="en-US" b="1" dirty="0" smtClean="0">
                <a:latin typeface="Times New Roman" panose="02020603050405020304" pitchFamily="18" charset="0"/>
                <a:cs typeface="Times New Roman" panose="02020603050405020304" pitchFamily="18" charset="0"/>
              </a:rPr>
              <a:t>Point</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must accept the truths stated in these Scriptures literally.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were two times in His ministry when He was tried the most: 1) In the wilderness following His baptism and 2) In Gethsemane. </a:t>
            </a:r>
          </a:p>
        </p:txBody>
      </p:sp>
    </p:spTree>
    <p:extLst>
      <p:ext uri="{BB962C8B-B14F-4D97-AF65-F5344CB8AC3E}">
        <p14:creationId xmlns:p14="http://schemas.microsoft.com/office/powerpoint/2010/main" val="125832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Temptation in the Wilderness</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Matthew 4:1-11; Mark 1:12-13; Luke 4:1-13.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place of the temptations was in the wilderness.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immediately the spirit </a:t>
            </a:r>
            <a:r>
              <a:rPr lang="en-US" dirty="0" err="1">
                <a:latin typeface="Times New Roman" panose="02020603050405020304" pitchFamily="18" charset="0"/>
                <a:cs typeface="Times New Roman" panose="02020603050405020304" pitchFamily="18" charset="0"/>
              </a:rPr>
              <a:t>driveth</a:t>
            </a:r>
            <a:r>
              <a:rPr lang="en-US" dirty="0">
                <a:latin typeface="Times New Roman" panose="02020603050405020304" pitchFamily="18" charset="0"/>
                <a:cs typeface="Times New Roman" panose="02020603050405020304" pitchFamily="18" charset="0"/>
              </a:rPr>
              <a:t> him into the wilderness" (Mark 1:1 2).</a:t>
            </a:r>
          </a:p>
        </p:txBody>
      </p:sp>
    </p:spTree>
    <p:extLst>
      <p:ext uri="{BB962C8B-B14F-4D97-AF65-F5344CB8AC3E}">
        <p14:creationId xmlns:p14="http://schemas.microsoft.com/office/powerpoint/2010/main" val="297009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Temptation in the Wilderness</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Although God never tempts any man with evil, yet He permits temptation to come (James 1:13).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God's will that every man be tested and tried. </a:t>
            </a:r>
          </a:p>
        </p:txBody>
      </p:sp>
    </p:spTree>
    <p:extLst>
      <p:ext uri="{BB962C8B-B14F-4D97-AF65-F5344CB8AC3E}">
        <p14:creationId xmlns:p14="http://schemas.microsoft.com/office/powerpoint/2010/main" val="74653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Temptation in the Wilderness</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would seem that the greater the ministry of a man, the greater that the temptation is that he must encounter.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Thus it was with our Lord.</a:t>
            </a:r>
          </a:p>
        </p:txBody>
      </p:sp>
    </p:spTree>
    <p:extLst>
      <p:ext uri="{BB962C8B-B14F-4D97-AF65-F5344CB8AC3E}">
        <p14:creationId xmlns:p14="http://schemas.microsoft.com/office/powerpoint/2010/main" val="354543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Three-Fold Temptation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all that is in the world, the lust of the flesh, and the lust of the eyes, and the pride of life, is not of the Father, and is of the World"   (I John 2:16).</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that is in the world may be summed up by this three-fold evil: 1) lust of the flesh, 2) lust of the eyes and 3) pride of life. </a:t>
            </a:r>
          </a:p>
        </p:txBody>
      </p:sp>
    </p:spTree>
    <p:extLst>
      <p:ext uri="{BB962C8B-B14F-4D97-AF65-F5344CB8AC3E}">
        <p14:creationId xmlns:p14="http://schemas.microsoft.com/office/powerpoint/2010/main" val="429172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Three-Fold Temptation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Eve's Temptation (Genesis 3:6):</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tree "was good for food"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 lust of the flesh;</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“Pleasant to the eyes"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 lust of the eyes;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“Desired to make one wise"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 pride of life.</a:t>
            </a:r>
          </a:p>
        </p:txBody>
      </p:sp>
    </p:spTree>
    <p:extLst>
      <p:ext uri="{BB962C8B-B14F-4D97-AF65-F5344CB8AC3E}">
        <p14:creationId xmlns:p14="http://schemas.microsoft.com/office/powerpoint/2010/main" val="69531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chor="t">
            <a:normAutofit fontScale="85000" lnSpcReduction="20000"/>
          </a:bodyPr>
          <a:lstStyle/>
          <a:p>
            <a:pPr algn="l"/>
            <a:r>
              <a:rPr lang="en-US" b="1" dirty="0" smtClean="0">
                <a:latin typeface="Times New Roman" panose="02020603050405020304" pitchFamily="18" charset="0"/>
                <a:cs typeface="Times New Roman" panose="02020603050405020304" pitchFamily="18" charset="0"/>
              </a:rPr>
              <a:t>Three-Fold Temptation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Christ's Temptation:</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"Command this stone that it be made bread“</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 lust of the flesh;</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Devil showed unto Him all the kingdoms of the world"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 lust of the eyes; </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"Cast thyself down from hence, for ... He shall give His angels charge over Thee“</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 pride of life.</a:t>
            </a:r>
          </a:p>
        </p:txBody>
      </p:sp>
    </p:spTree>
    <p:extLst>
      <p:ext uri="{BB962C8B-B14F-4D97-AF65-F5344CB8AC3E}">
        <p14:creationId xmlns:p14="http://schemas.microsoft.com/office/powerpoint/2010/main" val="335895473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76</TotalTime>
  <Words>618</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Adelle-Regular</vt:lpstr>
      <vt:lpstr>Apple Chancery</vt:lpstr>
      <vt:lpstr>Arial</vt:lpstr>
      <vt:lpstr>Beauty</vt:lpstr>
      <vt:lpstr>Georgia</vt:lpstr>
      <vt:lpstr>Times New Roman</vt:lpstr>
      <vt:lpstr>Vogue</vt:lpstr>
      <vt:lpstr>Default</vt:lpstr>
      <vt:lpstr>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25</cp:revision>
  <dcterms:created xsi:type="dcterms:W3CDTF">2014-03-26T14:03:34Z</dcterms:created>
  <dcterms:modified xsi:type="dcterms:W3CDTF">2020-09-30T15:05:40Z</dcterms:modified>
</cp:coreProperties>
</file>