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5" r:id="rId4"/>
    <p:sldId id="266" r:id="rId5"/>
    <p:sldId id="267" r:id="rId6"/>
    <p:sldId id="268" r:id="rId7"/>
    <p:sldId id="269"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9" autoAdjust="0"/>
    <p:restoredTop sz="94671"/>
  </p:normalViewPr>
  <p:slideViewPr>
    <p:cSldViewPr snapToGrid="0" snapToObjects="1">
      <p:cViewPr varScale="1">
        <p:scale>
          <a:sx n="104" d="100"/>
          <a:sy n="104" d="100"/>
        </p:scale>
        <p:origin x="30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072754" y="5391034"/>
            <a:ext cx="2990558" cy="520700"/>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8790" y="1612323"/>
            <a:ext cx="6368604" cy="3386776"/>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3072754" y="5391034"/>
            <a:ext cx="2990558" cy="520700"/>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71155" y="468614"/>
            <a:ext cx="8208982" cy="40479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71155" y="468614"/>
            <a:ext cx="8208982" cy="40479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59" y="4838922"/>
            <a:ext cx="2951031" cy="1511385"/>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471155" y="468614"/>
            <a:ext cx="8208982" cy="40479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solidFill>
                  <a:schemeClr val="bg1"/>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solidFill>
                  <a:schemeClr val="bg1"/>
                </a:solidFill>
              </a:defRPr>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solidFill>
                  <a:srgbClr val="000000"/>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8/29/16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5612186"/>
            <a:ext cx="9144000" cy="520700"/>
          </a:xfrm>
        </p:spPr>
        <p:txBody>
          <a:bodyPr>
            <a:normAutofit lnSpcReduction="10000"/>
          </a:bodyPr>
          <a:lstStyle/>
          <a:p>
            <a:r>
              <a:rPr lang="en-US" b="1" spc="300" smtClean="0">
                <a:latin typeface="Code Light" charset="0"/>
                <a:ea typeface="Code Light" charset="0"/>
                <a:cs typeface="Code Light" charset="0"/>
              </a:rPr>
              <a:t>LESSON SEVEN</a:t>
            </a:r>
            <a:endParaRPr lang="en-US" b="1" spc="300">
              <a:latin typeface="Code Light" charset="0"/>
              <a:ea typeface="Code Light" charset="0"/>
              <a:cs typeface="Code Light"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219" b="48843"/>
          <a:stretch/>
        </p:blipFill>
        <p:spPr>
          <a:xfrm>
            <a:off x="363255" y="1206225"/>
            <a:ext cx="8392438" cy="3102729"/>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155" y="1198604"/>
            <a:ext cx="8208982" cy="5177143"/>
          </a:xfrm>
        </p:spPr>
        <p:txBody>
          <a:bodyPr/>
          <a:lstStyle/>
          <a:p>
            <a:pPr marL="457200" indent="-457200" algn="l">
              <a:spcBef>
                <a:spcPct val="0"/>
              </a:spcBef>
              <a:buFont typeface="Arial" charset="0"/>
              <a:buChar char="•"/>
            </a:pPr>
            <a:r>
              <a:rPr lang="en-US" altLang="en-US" sz="3200" b="1" dirty="0">
                <a:latin typeface="Times New Roman" charset="0"/>
              </a:rPr>
              <a:t>The story began with the Israelite family of </a:t>
            </a:r>
            <a:r>
              <a:rPr lang="en-US" altLang="en-US" sz="3200" b="1" dirty="0" err="1">
                <a:latin typeface="Times New Roman" charset="0"/>
              </a:rPr>
              <a:t>Elimelech</a:t>
            </a:r>
            <a:r>
              <a:rPr lang="en-US" altLang="en-US" sz="3200" b="1" dirty="0">
                <a:latin typeface="Times New Roman" charset="0"/>
              </a:rPr>
              <a:t> and Naomi moving from Bethlehem to Moab in time of famine.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Ruth married </a:t>
            </a:r>
            <a:r>
              <a:rPr lang="en-US" altLang="en-US" sz="3200" b="1" dirty="0" err="1">
                <a:latin typeface="Times New Roman" charset="0"/>
              </a:rPr>
              <a:t>Mahlon</a:t>
            </a:r>
            <a:r>
              <a:rPr lang="en-US" altLang="en-US" sz="3200" b="1" dirty="0">
                <a:latin typeface="Times New Roman" charset="0"/>
              </a:rPr>
              <a:t> and </a:t>
            </a:r>
            <a:r>
              <a:rPr lang="en-US" altLang="en-US" sz="3200" b="1" dirty="0" err="1">
                <a:latin typeface="Times New Roman" charset="0"/>
              </a:rPr>
              <a:t>Orpah</a:t>
            </a:r>
            <a:r>
              <a:rPr lang="en-US" altLang="en-US" sz="3200" b="1" dirty="0">
                <a:latin typeface="Times New Roman" charset="0"/>
              </a:rPr>
              <a:t> married </a:t>
            </a:r>
            <a:r>
              <a:rPr lang="en-US" altLang="en-US" sz="3200" b="1" dirty="0" err="1">
                <a:latin typeface="Times New Roman" charset="0"/>
              </a:rPr>
              <a:t>Chilion</a:t>
            </a:r>
            <a:r>
              <a:rPr lang="en-US" altLang="en-US" sz="3200" b="1" dirty="0">
                <a:latin typeface="Times New Roman" charset="0"/>
              </a:rPr>
              <a:t>.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All three men died leaving all three women now as widows. </a:t>
            </a:r>
          </a:p>
          <a:p>
            <a:pPr marL="457200" indent="-457200" algn="l">
              <a:buFont typeface="Arial" charset="0"/>
              <a:buChar char="•"/>
            </a:pPr>
            <a:endParaRPr lang="en-US" dirty="0"/>
          </a:p>
        </p:txBody>
      </p:sp>
      <p:sp>
        <p:nvSpPr>
          <p:cNvPr id="3" name="TextBox 2"/>
          <p:cNvSpPr txBox="1"/>
          <p:nvPr/>
        </p:nvSpPr>
        <p:spPr>
          <a:xfrm>
            <a:off x="471155" y="432487"/>
            <a:ext cx="8208982" cy="646331"/>
          </a:xfrm>
          <a:prstGeom prst="rect">
            <a:avLst/>
          </a:prstGeom>
          <a:noFill/>
        </p:spPr>
        <p:txBody>
          <a:bodyPr wrap="square" rtlCol="0">
            <a:spAutoFit/>
          </a:bodyPr>
          <a:lstStyle/>
          <a:p>
            <a:r>
              <a:rPr lang="en-US" sz="3600" smtClean="0"/>
              <a:t>The History of Ruth:</a:t>
            </a:r>
            <a:endParaRPr lang="en-US" sz="3600"/>
          </a:p>
        </p:txBody>
      </p:sp>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155" y="1198604"/>
            <a:ext cx="8208982" cy="5177143"/>
          </a:xfrm>
        </p:spPr>
        <p:txBody>
          <a:bodyPr/>
          <a:lstStyle/>
          <a:p>
            <a:pPr marL="457200" indent="-457200">
              <a:spcBef>
                <a:spcPct val="0"/>
              </a:spcBef>
              <a:buFont typeface="Arial" charset="0"/>
              <a:buChar char="•"/>
            </a:pPr>
            <a:r>
              <a:rPr lang="en-US" altLang="en-US" sz="3200" b="1" dirty="0">
                <a:latin typeface="Times New Roman" charset="0"/>
              </a:rPr>
              <a:t>Ruth's statement of love and dedication is given in Ruth 1:16-1 7: </a:t>
            </a:r>
            <a:r>
              <a:rPr lang="en-US" altLang="en-US" sz="3200" b="1" i="1" dirty="0">
                <a:latin typeface="Times New Roman" charset="0"/>
              </a:rPr>
              <a:t>"Entreat me not to leave thee, or to return from following after thee: for whither thou </a:t>
            </a:r>
            <a:r>
              <a:rPr lang="en-US" altLang="en-US" sz="3200" b="1" i="1" dirty="0" err="1">
                <a:latin typeface="Times New Roman" charset="0"/>
              </a:rPr>
              <a:t>goest</a:t>
            </a:r>
            <a:r>
              <a:rPr lang="en-US" altLang="en-US" sz="3200" b="1" i="1" dirty="0">
                <a:latin typeface="Times New Roman" charset="0"/>
              </a:rPr>
              <a:t>, I will go; and where thou </a:t>
            </a:r>
            <a:r>
              <a:rPr lang="en-US" altLang="en-US" sz="3200" b="1" i="1" dirty="0" err="1">
                <a:latin typeface="Times New Roman" charset="0"/>
              </a:rPr>
              <a:t>lodgest</a:t>
            </a:r>
            <a:r>
              <a:rPr lang="en-US" altLang="en-US" sz="3200" b="1" i="1" dirty="0">
                <a:latin typeface="Times New Roman" charset="0"/>
              </a:rPr>
              <a:t>, I will lodge: thy people shall be my people, and thy God my God: Where thou </a:t>
            </a:r>
            <a:r>
              <a:rPr lang="en-US" altLang="en-US" sz="3200" b="1" i="1" dirty="0" err="1">
                <a:latin typeface="Times New Roman" charset="0"/>
              </a:rPr>
              <a:t>diest</a:t>
            </a:r>
            <a:r>
              <a:rPr lang="en-US" altLang="en-US" sz="3200" b="1" i="1" dirty="0">
                <a:latin typeface="Times New Roman" charset="0"/>
              </a:rPr>
              <a:t>, will I die, and there will I be buried: The Lord do so to me, and more also, if ought but death part thee and me</a:t>
            </a:r>
            <a:r>
              <a:rPr lang="en-US" altLang="en-US" sz="3200" b="1" i="1" dirty="0" smtClean="0">
                <a:latin typeface="Times New Roman" charset="0"/>
              </a:rPr>
              <a:t>."</a:t>
            </a:r>
            <a:endParaRPr lang="en-US" altLang="en-US" sz="3200" b="1" dirty="0">
              <a:latin typeface="Times New Roman" charset="0"/>
            </a:endParaRPr>
          </a:p>
        </p:txBody>
      </p:sp>
      <p:sp>
        <p:nvSpPr>
          <p:cNvPr id="3" name="TextBox 2"/>
          <p:cNvSpPr txBox="1"/>
          <p:nvPr/>
        </p:nvSpPr>
        <p:spPr>
          <a:xfrm>
            <a:off x="471155" y="432487"/>
            <a:ext cx="8208982" cy="646331"/>
          </a:xfrm>
          <a:prstGeom prst="rect">
            <a:avLst/>
          </a:prstGeom>
          <a:noFill/>
        </p:spPr>
        <p:txBody>
          <a:bodyPr wrap="square" rtlCol="0">
            <a:spAutoFit/>
          </a:bodyPr>
          <a:lstStyle/>
          <a:p>
            <a:r>
              <a:rPr lang="en-US" sz="3600" smtClean="0"/>
              <a:t>The History of Ruth:</a:t>
            </a:r>
            <a:endParaRPr lang="en-US" sz="3600"/>
          </a:p>
        </p:txBody>
      </p:sp>
    </p:spTree>
    <p:extLst>
      <p:ext uri="{BB962C8B-B14F-4D97-AF65-F5344CB8AC3E}">
        <p14:creationId xmlns:p14="http://schemas.microsoft.com/office/powerpoint/2010/main" val="211720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155" y="1198604"/>
            <a:ext cx="8208982" cy="5177143"/>
          </a:xfrm>
        </p:spPr>
        <p:txBody>
          <a:bodyPr/>
          <a:lstStyle/>
          <a:p>
            <a:pPr marL="457200" indent="-457200" algn="l">
              <a:spcBef>
                <a:spcPct val="0"/>
              </a:spcBef>
              <a:buFont typeface="Arial" charset="0"/>
              <a:buChar char="•"/>
            </a:pPr>
            <a:r>
              <a:rPr lang="en-US" altLang="en-US" sz="3200" b="1" dirty="0">
                <a:latin typeface="Times New Roman" charset="0"/>
              </a:rPr>
              <a:t>Naomi accompanied by Ruth returned to Bethlehem and reached there at the beginning of barley harvest.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When the people of the city welcomed her, she said, do not call me Naomi but call me Mara for I went away full but have returned empty. </a:t>
            </a:r>
            <a:endParaRPr lang="en-US" altLang="en-US" sz="3200" b="1" dirty="0">
              <a:latin typeface="Times New Roman" charset="0"/>
            </a:endParaRPr>
          </a:p>
        </p:txBody>
      </p:sp>
      <p:sp>
        <p:nvSpPr>
          <p:cNvPr id="3" name="TextBox 2"/>
          <p:cNvSpPr txBox="1"/>
          <p:nvPr/>
        </p:nvSpPr>
        <p:spPr>
          <a:xfrm>
            <a:off x="471155" y="432487"/>
            <a:ext cx="8208982" cy="646331"/>
          </a:xfrm>
          <a:prstGeom prst="rect">
            <a:avLst/>
          </a:prstGeom>
          <a:noFill/>
        </p:spPr>
        <p:txBody>
          <a:bodyPr wrap="square" rtlCol="0">
            <a:spAutoFit/>
          </a:bodyPr>
          <a:lstStyle/>
          <a:p>
            <a:r>
              <a:rPr lang="en-US" sz="3600" dirty="0" smtClean="0"/>
              <a:t>The Return Home:</a:t>
            </a:r>
            <a:endParaRPr lang="en-US" sz="3600" dirty="0"/>
          </a:p>
        </p:txBody>
      </p:sp>
    </p:spTree>
    <p:extLst>
      <p:ext uri="{BB962C8B-B14F-4D97-AF65-F5344CB8AC3E}">
        <p14:creationId xmlns:p14="http://schemas.microsoft.com/office/powerpoint/2010/main" val="7267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155" y="1198604"/>
            <a:ext cx="8208982" cy="5177143"/>
          </a:xfrm>
        </p:spPr>
        <p:txBody>
          <a:bodyPr/>
          <a:lstStyle/>
          <a:p>
            <a:pPr marL="457200" indent="-457200" algn="l">
              <a:spcBef>
                <a:spcPct val="0"/>
              </a:spcBef>
              <a:buFont typeface="Arial" charset="0"/>
              <a:buChar char="•"/>
            </a:pPr>
            <a:r>
              <a:rPr lang="en-US" altLang="en-US" sz="3200" b="1" i="1" dirty="0">
                <a:latin typeface="Times New Roman" charset="0"/>
              </a:rPr>
              <a:t>"And when ye reap the harvest of your land, thou shalt not wholly reap the corners of thy field, neither shalt thou gather the gleanings of thy harvest. And thou shalt not glean thy vineyard; thou shalt leave them for the poor and stranger: I am the Lord your God" (Leviticus 19:9-10).</a:t>
            </a:r>
            <a:endParaRPr lang="en-US" altLang="en-US" sz="3200" b="1" dirty="0">
              <a:latin typeface="Times New Roman" charset="0"/>
            </a:endParaRPr>
          </a:p>
        </p:txBody>
      </p:sp>
      <p:sp>
        <p:nvSpPr>
          <p:cNvPr id="3" name="TextBox 2"/>
          <p:cNvSpPr txBox="1"/>
          <p:nvPr/>
        </p:nvSpPr>
        <p:spPr>
          <a:xfrm>
            <a:off x="471155" y="432487"/>
            <a:ext cx="8208982" cy="646331"/>
          </a:xfrm>
          <a:prstGeom prst="rect">
            <a:avLst/>
          </a:prstGeom>
          <a:noFill/>
        </p:spPr>
        <p:txBody>
          <a:bodyPr wrap="square" rtlCol="0">
            <a:spAutoFit/>
          </a:bodyPr>
          <a:lstStyle/>
          <a:p>
            <a:r>
              <a:rPr lang="en-US" sz="3600" dirty="0" smtClean="0"/>
              <a:t>Ruth Gleans in the Fields:</a:t>
            </a:r>
            <a:endParaRPr lang="en-US" sz="3600" dirty="0"/>
          </a:p>
        </p:txBody>
      </p:sp>
    </p:spTree>
    <p:extLst>
      <p:ext uri="{BB962C8B-B14F-4D97-AF65-F5344CB8AC3E}">
        <p14:creationId xmlns:p14="http://schemas.microsoft.com/office/powerpoint/2010/main" val="16330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155" y="1198604"/>
            <a:ext cx="8208982" cy="5177143"/>
          </a:xfrm>
        </p:spPr>
        <p:txBody>
          <a:bodyPr/>
          <a:lstStyle/>
          <a:p>
            <a:pPr marL="457200" indent="-457200" algn="l">
              <a:spcBef>
                <a:spcPct val="0"/>
              </a:spcBef>
              <a:buFont typeface="Arial" charset="0"/>
              <a:buChar char="•"/>
            </a:pPr>
            <a:r>
              <a:rPr lang="en-US" altLang="en-US" sz="3200" b="1" dirty="0">
                <a:latin typeface="Times New Roman" charset="0"/>
              </a:rPr>
              <a:t>It was in the barley harvest and Ruth gleaned in the fields.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She happened upon the field of Boaz who was a wealthy relative of </a:t>
            </a:r>
            <a:r>
              <a:rPr lang="en-US" altLang="en-US" sz="3200" b="1" dirty="0" err="1">
                <a:latin typeface="Times New Roman" charset="0"/>
              </a:rPr>
              <a:t>Elimelech</a:t>
            </a:r>
            <a:r>
              <a:rPr lang="en-US" altLang="en-US" sz="3200" b="1" dirty="0">
                <a:latin typeface="Times New Roman" charset="0"/>
              </a:rPr>
              <a:t>.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Boaz had heard of her kindness to Naomi and now ordered his men to see that Ruth had special treatment and kindness while she was gleaning in his fields.</a:t>
            </a:r>
            <a:endParaRPr lang="en-US" altLang="en-US" sz="3200" b="1" dirty="0">
              <a:latin typeface="Times New Roman" charset="0"/>
            </a:endParaRPr>
          </a:p>
        </p:txBody>
      </p:sp>
      <p:sp>
        <p:nvSpPr>
          <p:cNvPr id="3" name="TextBox 2"/>
          <p:cNvSpPr txBox="1"/>
          <p:nvPr/>
        </p:nvSpPr>
        <p:spPr>
          <a:xfrm>
            <a:off x="471155" y="432487"/>
            <a:ext cx="8208982" cy="646331"/>
          </a:xfrm>
          <a:prstGeom prst="rect">
            <a:avLst/>
          </a:prstGeom>
          <a:noFill/>
        </p:spPr>
        <p:txBody>
          <a:bodyPr wrap="square" rtlCol="0">
            <a:spAutoFit/>
          </a:bodyPr>
          <a:lstStyle/>
          <a:p>
            <a:r>
              <a:rPr lang="en-US" sz="3600" dirty="0" smtClean="0"/>
              <a:t>Ruth Gleans in the Fields:</a:t>
            </a:r>
            <a:endParaRPr lang="en-US" sz="3600" dirty="0"/>
          </a:p>
        </p:txBody>
      </p:sp>
    </p:spTree>
    <p:extLst>
      <p:ext uri="{BB962C8B-B14F-4D97-AF65-F5344CB8AC3E}">
        <p14:creationId xmlns:p14="http://schemas.microsoft.com/office/powerpoint/2010/main" val="42086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155" y="1198604"/>
            <a:ext cx="8208982" cy="5177143"/>
          </a:xfrm>
        </p:spPr>
        <p:txBody>
          <a:bodyPr/>
          <a:lstStyle/>
          <a:p>
            <a:pPr marL="457200" indent="-457200" algn="l">
              <a:spcBef>
                <a:spcPct val="0"/>
              </a:spcBef>
              <a:buFont typeface="Arial" charset="0"/>
              <a:buChar char="•"/>
            </a:pPr>
            <a:r>
              <a:rPr lang="en-US" altLang="en-US" sz="3200" b="1" dirty="0">
                <a:latin typeface="Times New Roman" charset="0"/>
              </a:rPr>
              <a:t>The next day he called the next of kin who had the first right to redeem the land of Naomi and to marry Ruth.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When this kinsman refused, Boaz then was free to redeem the field and to marry Ruth.</a:t>
            </a:r>
            <a:endParaRPr lang="en-US" altLang="en-US" sz="3200" b="1" dirty="0">
              <a:latin typeface="Times New Roman" charset="0"/>
            </a:endParaRPr>
          </a:p>
        </p:txBody>
      </p:sp>
      <p:sp>
        <p:nvSpPr>
          <p:cNvPr id="3" name="TextBox 2"/>
          <p:cNvSpPr txBox="1"/>
          <p:nvPr/>
        </p:nvSpPr>
        <p:spPr>
          <a:xfrm>
            <a:off x="471155" y="432487"/>
            <a:ext cx="8208982" cy="646331"/>
          </a:xfrm>
          <a:prstGeom prst="rect">
            <a:avLst/>
          </a:prstGeom>
          <a:noFill/>
        </p:spPr>
        <p:txBody>
          <a:bodyPr wrap="square" rtlCol="0">
            <a:spAutoFit/>
          </a:bodyPr>
          <a:lstStyle/>
          <a:p>
            <a:r>
              <a:rPr lang="en-US" sz="3600" dirty="0" smtClean="0"/>
              <a:t>Ruth’s Marriage to Boaz:</a:t>
            </a:r>
            <a:endParaRPr lang="en-US" sz="3600" dirty="0"/>
          </a:p>
        </p:txBody>
      </p:sp>
    </p:spTree>
    <p:extLst>
      <p:ext uri="{BB962C8B-B14F-4D97-AF65-F5344CB8AC3E}">
        <p14:creationId xmlns:p14="http://schemas.microsoft.com/office/powerpoint/2010/main" val="82645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155" y="1198604"/>
            <a:ext cx="8208982" cy="5177143"/>
          </a:xfrm>
        </p:spPr>
        <p:txBody>
          <a:bodyPr/>
          <a:lstStyle/>
          <a:p>
            <a:pPr marL="457200" indent="-457200" algn="l">
              <a:spcBef>
                <a:spcPct val="0"/>
              </a:spcBef>
              <a:buFont typeface="Arial" charset="0"/>
              <a:buChar char="•"/>
            </a:pPr>
            <a:r>
              <a:rPr lang="en-US" altLang="en-US" sz="3200" b="1" dirty="0">
                <a:latin typeface="Times New Roman" charset="0"/>
              </a:rPr>
              <a:t>When Boaz married Ruth they had a son whom they called Obed.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He was the father of Jesse who was the father of King David. </a:t>
            </a:r>
          </a:p>
          <a:p>
            <a:pPr marL="457200" indent="-457200" algn="l">
              <a:spcBef>
                <a:spcPct val="0"/>
              </a:spcBef>
              <a:buFont typeface="Arial" charset="0"/>
              <a:buChar char="•"/>
            </a:pPr>
            <a:endParaRPr lang="en-US" altLang="en-US" sz="3200" b="1" dirty="0">
              <a:latin typeface="Times New Roman" charset="0"/>
            </a:endParaRPr>
          </a:p>
          <a:p>
            <a:pPr marL="457200" indent="-457200" algn="l">
              <a:spcBef>
                <a:spcPct val="0"/>
              </a:spcBef>
              <a:buFont typeface="Arial" charset="0"/>
              <a:buChar char="•"/>
            </a:pPr>
            <a:r>
              <a:rPr lang="en-US" altLang="en-US" sz="3200" b="1" dirty="0">
                <a:latin typeface="Times New Roman" charset="0"/>
              </a:rPr>
              <a:t>It should be noted that the father of Boaz was Salmon and the mother of Boaz was Rahab the harlot. </a:t>
            </a:r>
            <a:endParaRPr lang="en-US" altLang="en-US" sz="3200" b="1" dirty="0">
              <a:latin typeface="Times New Roman" charset="0"/>
            </a:endParaRPr>
          </a:p>
        </p:txBody>
      </p:sp>
      <p:sp>
        <p:nvSpPr>
          <p:cNvPr id="3" name="TextBox 2"/>
          <p:cNvSpPr txBox="1"/>
          <p:nvPr/>
        </p:nvSpPr>
        <p:spPr>
          <a:xfrm>
            <a:off x="471155" y="432487"/>
            <a:ext cx="8208982" cy="646331"/>
          </a:xfrm>
          <a:prstGeom prst="rect">
            <a:avLst/>
          </a:prstGeom>
          <a:noFill/>
        </p:spPr>
        <p:txBody>
          <a:bodyPr wrap="square" rtlCol="0">
            <a:spAutoFit/>
          </a:bodyPr>
          <a:lstStyle/>
          <a:p>
            <a:r>
              <a:rPr lang="en-US" sz="3600" dirty="0" smtClean="0"/>
              <a:t>The Genealogy of David</a:t>
            </a:r>
            <a:endParaRPr lang="en-US" sz="3600" dirty="0"/>
          </a:p>
        </p:txBody>
      </p:sp>
    </p:spTree>
    <p:extLst>
      <p:ext uri="{BB962C8B-B14F-4D97-AF65-F5344CB8AC3E}">
        <p14:creationId xmlns:p14="http://schemas.microsoft.com/office/powerpoint/2010/main" val="190173510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90</TotalTime>
  <Words>431</Words>
  <Application>Microsoft Macintosh PowerPoint</Application>
  <PresentationFormat>On-screen Show (4:3)</PresentationFormat>
  <Paragraphs>31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Adelle-Regular</vt:lpstr>
      <vt:lpstr>Apple Chancery</vt:lpstr>
      <vt:lpstr>Code Light</vt:lpstr>
      <vt:lpstr>Trebuchet MS</vt:lpstr>
      <vt:lpstr>Arial</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25</cp:revision>
  <dcterms:created xsi:type="dcterms:W3CDTF">2014-03-26T14:03:34Z</dcterms:created>
  <dcterms:modified xsi:type="dcterms:W3CDTF">2016-08-29T14:58:05Z</dcterms:modified>
</cp:coreProperties>
</file>