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FCB"/>
    <a:srgbClr val="5DA6B7"/>
    <a:srgbClr val="E3E0D5"/>
    <a:srgbClr val="F8F6FC"/>
    <a:srgbClr val="0C275B"/>
    <a:srgbClr val="C91D37"/>
    <a:srgbClr val="FCFBF9"/>
    <a:srgbClr val="5C325B"/>
    <a:srgbClr val="F4F2D2"/>
    <a:srgbClr val="F9C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3" autoAdjust="0"/>
    <p:restoredTop sz="94609"/>
  </p:normalViewPr>
  <p:slideViewPr>
    <p:cSldViewPr snapToGrid="0" snapToObjects="1">
      <p:cViewPr varScale="1">
        <p:scale>
          <a:sx n="83" d="100"/>
          <a:sy n="83" d="100"/>
        </p:scale>
        <p:origin x="84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61186" y="5525729"/>
            <a:ext cx="3411795" cy="235974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61186" y="5525729"/>
            <a:ext cx="3411795" cy="235974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36723" y="1091380"/>
            <a:ext cx="4041058" cy="393291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035277"/>
            <a:ext cx="8211824" cy="431636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035277"/>
            <a:ext cx="8211824" cy="431636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52799" y="1563330"/>
            <a:ext cx="2418735" cy="2458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3E0D5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3E0D5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3E0D5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3E0D5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3E0D5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3E0D5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112" y="1791222"/>
            <a:ext cx="1527048" cy="3355847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13748" y="1791222"/>
            <a:ext cx="1527048" cy="3355847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8130" r="54995" b="43467"/>
          <a:stretch/>
        </p:blipFill>
        <p:spPr>
          <a:xfrm>
            <a:off x="3807912" y="1791221"/>
            <a:ext cx="1532253" cy="335584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8720" y="1397930"/>
            <a:ext cx="4041058" cy="393291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8BBFCB"/>
                </a:solidFill>
                <a:latin typeface="Run Wild - Demo" pitchFamily="2" charset="0"/>
              </a:rPr>
              <a:t>Eli</a:t>
            </a:r>
            <a:endParaRPr lang="en-US" sz="8800" dirty="0">
              <a:solidFill>
                <a:srgbClr val="8BBFCB"/>
              </a:solidFill>
              <a:latin typeface="Run Wild - Demo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082" t="29312" r="26977"/>
          <a:stretch/>
        </p:blipFill>
        <p:spPr>
          <a:xfrm>
            <a:off x="-353" y="0"/>
            <a:ext cx="913112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307" y="313151"/>
            <a:ext cx="8342334" cy="6175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Ark Taken By the Philistines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ark of the tabernacle had been captured in the battle of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Aphek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was returned to Israel just seven months after its capture.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image of Dagon had twice been made to fall to the floor.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Painful tumors had been inflicted on the people.</a:t>
            </a:r>
          </a:p>
        </p:txBody>
      </p:sp>
    </p:spTree>
    <p:extLst>
      <p:ext uri="{BB962C8B-B14F-4D97-AF65-F5344CB8AC3E}">
        <p14:creationId xmlns:p14="http://schemas.microsoft.com/office/powerpoint/2010/main" val="28362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082" t="29312" r="26977"/>
          <a:stretch/>
        </p:blipFill>
        <p:spPr>
          <a:xfrm>
            <a:off x="-353" y="0"/>
            <a:ext cx="913112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307" y="313151"/>
            <a:ext cx="8342334" cy="6175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Ark Taken By the Philistines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land had been overrun with mice.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Philistine priests thought of a plan in which to test God, by placing the ark on a new cart drawn by young heifers. </a:t>
            </a:r>
          </a:p>
        </p:txBody>
      </p:sp>
    </p:spTree>
    <p:extLst>
      <p:ext uri="{BB962C8B-B14F-4D97-AF65-F5344CB8AC3E}">
        <p14:creationId xmlns:p14="http://schemas.microsoft.com/office/powerpoint/2010/main" val="126162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082" t="29312" r="26977"/>
          <a:stretch/>
        </p:blipFill>
        <p:spPr>
          <a:xfrm>
            <a:off x="-353" y="0"/>
            <a:ext cx="913112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307" y="313151"/>
            <a:ext cx="8342334" cy="6175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Ark Taken By the Philistines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intervened so that these young heifers drawing the wagon unbroken with their calves taken from them had wondrously moved straight along the road to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Bethshemesh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Israelite territory. </a:t>
            </a:r>
          </a:p>
        </p:txBody>
      </p:sp>
    </p:spTree>
    <p:extLst>
      <p:ext uri="{BB962C8B-B14F-4D97-AF65-F5344CB8AC3E}">
        <p14:creationId xmlns:p14="http://schemas.microsoft.com/office/powerpoint/2010/main" val="7813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082" t="29312" r="26977"/>
          <a:stretch/>
        </p:blipFill>
        <p:spPr>
          <a:xfrm>
            <a:off x="-353" y="0"/>
            <a:ext cx="913112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307" y="313151"/>
            <a:ext cx="8342334" cy="6175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Ark Taken By the Philistines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 of sending it back to the tabernacle, the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Bethshemites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sent for men of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Kirjath-jearim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come and get 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people handled it properly because they experienced no harm but they still did not return it to the tabernacle. </a:t>
            </a:r>
          </a:p>
        </p:txBody>
      </p:sp>
    </p:spTree>
    <p:extLst>
      <p:ext uri="{BB962C8B-B14F-4D97-AF65-F5344CB8AC3E}">
        <p14:creationId xmlns:p14="http://schemas.microsoft.com/office/powerpoint/2010/main" val="39126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082" t="29312" r="26977"/>
          <a:stretch/>
        </p:blipFill>
        <p:spPr>
          <a:xfrm>
            <a:off x="-353" y="0"/>
            <a:ext cx="913112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307" y="313151"/>
            <a:ext cx="8342334" cy="6175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Icahbod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wife of Phinehas was ready to bear a child when the news came of the death of her husband.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immediately gave birth to her child and died in childbirth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2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082" t="29312" r="26977"/>
          <a:stretch/>
        </p:blipFill>
        <p:spPr>
          <a:xfrm>
            <a:off x="-353" y="0"/>
            <a:ext cx="913112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307" y="313151"/>
            <a:ext cx="8342334" cy="6175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Icahbod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her death she named the child Ichabod.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word means: "The glory is departed from Israel." </a:t>
            </a:r>
          </a:p>
        </p:txBody>
      </p:sp>
    </p:spTree>
    <p:extLst>
      <p:ext uri="{BB962C8B-B14F-4D97-AF65-F5344CB8AC3E}">
        <p14:creationId xmlns:p14="http://schemas.microsoft.com/office/powerpoint/2010/main" val="357605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082" t="29312" r="26977"/>
          <a:stretch/>
        </p:blipFill>
        <p:spPr>
          <a:xfrm>
            <a:off x="-353" y="0"/>
            <a:ext cx="913112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307" y="313151"/>
            <a:ext cx="8342334" cy="6175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Priest Eli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 was a priest of the line of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Ithamar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Ithamar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the younger son of Aaron.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line of priests descended from his other son,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Eleazar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Eli was a descendent of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Ithamar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386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082" t="29312" r="26977"/>
          <a:stretch/>
        </p:blipFill>
        <p:spPr>
          <a:xfrm>
            <a:off x="-353" y="0"/>
            <a:ext cx="913112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307" y="313151"/>
            <a:ext cx="8342334" cy="6175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Eli’s Piety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piety is shown by his meek submission to God's will as expressed in I Samuel 3:18, his reverential regard for the ark of God (I Samuel 4:18), his willingness to take and train the young child, and his discernment of the moving of the spirit of God (I Samuel 3:8-9). </a:t>
            </a:r>
          </a:p>
        </p:txBody>
      </p:sp>
    </p:spTree>
    <p:extLst>
      <p:ext uri="{BB962C8B-B14F-4D97-AF65-F5344CB8AC3E}">
        <p14:creationId xmlns:p14="http://schemas.microsoft.com/office/powerpoint/2010/main" val="720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082" t="29312" r="26977"/>
          <a:stretch/>
        </p:blipFill>
        <p:spPr>
          <a:xfrm>
            <a:off x="-353" y="0"/>
            <a:ext cx="913112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307" y="313151"/>
            <a:ext cx="8342334" cy="6175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Eli’s Piety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 served Israel during a period of decided spiritual decline.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 dwelt in Shiloh at the house of the Lord.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everyone in Israel had turned their backs on God but it was then as it is now, salvation was personal and not national.</a:t>
            </a:r>
          </a:p>
        </p:txBody>
      </p:sp>
    </p:spTree>
    <p:extLst>
      <p:ext uri="{BB962C8B-B14F-4D97-AF65-F5344CB8AC3E}">
        <p14:creationId xmlns:p14="http://schemas.microsoft.com/office/powerpoint/2010/main" val="5106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082" t="29312" r="26977"/>
          <a:stretch/>
        </p:blipFill>
        <p:spPr>
          <a:xfrm>
            <a:off x="-353" y="0"/>
            <a:ext cx="913112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307" y="313151"/>
            <a:ext cx="8342334" cy="6175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Eli’s Negligence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 completely failed in training his own sons.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were wicked men sorely perverting the ritual and profaning the sanctuary in a debauchery similar to that of Canaanite temples. </a:t>
            </a:r>
          </a:p>
        </p:txBody>
      </p:sp>
    </p:spTree>
    <p:extLst>
      <p:ext uri="{BB962C8B-B14F-4D97-AF65-F5344CB8AC3E}">
        <p14:creationId xmlns:p14="http://schemas.microsoft.com/office/powerpoint/2010/main" val="30169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082" t="29312" r="26977"/>
          <a:stretch/>
        </p:blipFill>
        <p:spPr>
          <a:xfrm>
            <a:off x="-353" y="0"/>
            <a:ext cx="913112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307" y="313151"/>
            <a:ext cx="8342334" cy="6175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Eli’s Negligence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 people abhorred to come to worship.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held Eli responsible for this and the sin of his boys brought judgment upon Eli and the entire nation.</a:t>
            </a:r>
          </a:p>
        </p:txBody>
      </p:sp>
    </p:spTree>
    <p:extLst>
      <p:ext uri="{BB962C8B-B14F-4D97-AF65-F5344CB8AC3E}">
        <p14:creationId xmlns:p14="http://schemas.microsoft.com/office/powerpoint/2010/main" val="34714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082" t="29312" r="26977"/>
          <a:stretch/>
        </p:blipFill>
        <p:spPr>
          <a:xfrm>
            <a:off x="-353" y="0"/>
            <a:ext cx="913112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307" y="313151"/>
            <a:ext cx="8342334" cy="6175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Eli’s Negligence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"One that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ruleth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well his own house, having his children in subjection with all gravity; (For if a man know not how to rule his own house, how shall he take care of the church of God?)" (I Timothy 3:4-5).</a:t>
            </a:r>
          </a:p>
        </p:txBody>
      </p:sp>
    </p:spTree>
    <p:extLst>
      <p:ext uri="{BB962C8B-B14F-4D97-AF65-F5344CB8AC3E}">
        <p14:creationId xmlns:p14="http://schemas.microsoft.com/office/powerpoint/2010/main" val="190296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082" t="29312" r="26977"/>
          <a:stretch/>
        </p:blipFill>
        <p:spPr>
          <a:xfrm>
            <a:off x="-353" y="0"/>
            <a:ext cx="913112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307" y="313151"/>
            <a:ext cx="8342334" cy="6175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Eli’s Death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Punishment came through a terrible battle with the Philistines.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people thinking the that presence of the ark at the battle front would help in fighting, and with permission from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Hophni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Phinehas, took the ark from Shiloh.</a:t>
            </a:r>
          </a:p>
        </p:txBody>
      </p:sp>
    </p:spTree>
    <p:extLst>
      <p:ext uri="{BB962C8B-B14F-4D97-AF65-F5344CB8AC3E}">
        <p14:creationId xmlns:p14="http://schemas.microsoft.com/office/powerpoint/2010/main" val="22821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082" t="29312" r="26977"/>
          <a:stretch/>
        </p:blipFill>
        <p:spPr>
          <a:xfrm>
            <a:off x="-353" y="0"/>
            <a:ext cx="913112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307" y="313151"/>
            <a:ext cx="8342334" cy="6175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Eli’s Death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30,000 men of Israel fell including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Hophni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Phinehas and the ark was captured.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news of this catastrophe reached Shiloh, Eli fell from his seat, backward and died of a broken neck.</a:t>
            </a:r>
          </a:p>
        </p:txBody>
      </p:sp>
    </p:spTree>
    <p:extLst>
      <p:ext uri="{BB962C8B-B14F-4D97-AF65-F5344CB8AC3E}">
        <p14:creationId xmlns:p14="http://schemas.microsoft.com/office/powerpoint/2010/main" val="36750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125</TotalTime>
  <Words>586</Words>
  <Application>Microsoft Office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Adelle-Regular</vt:lpstr>
      <vt:lpstr>Apple Chancery</vt:lpstr>
      <vt:lpstr>Arial</vt:lpstr>
      <vt:lpstr>Georgia</vt:lpstr>
      <vt:lpstr>Run Wild - Demo</vt:lpstr>
      <vt:lpstr>Times New Roman</vt:lpstr>
      <vt:lpstr>Default</vt:lpstr>
      <vt:lpstr>Eli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Julia</cp:lastModifiedBy>
  <cp:revision>36</cp:revision>
  <dcterms:created xsi:type="dcterms:W3CDTF">2014-03-26T14:03:34Z</dcterms:created>
  <dcterms:modified xsi:type="dcterms:W3CDTF">2020-09-30T16:32:12Z</dcterms:modified>
</cp:coreProperties>
</file>