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CED3"/>
    <a:srgbClr val="64BCC1"/>
    <a:srgbClr val="F14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23" autoAdjust="0"/>
    <p:restoredTop sz="94711" autoAdjust="0"/>
  </p:normalViewPr>
  <p:slideViewPr>
    <p:cSldViewPr snapToGrid="0" snapToObjects="1">
      <p:cViewPr varScale="1">
        <p:scale>
          <a:sx n="112" d="100"/>
          <a:sy n="112" d="100"/>
        </p:scale>
        <p:origin x="-108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59724" y="5877662"/>
            <a:ext cx="4513428" cy="48471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96208" y="693999"/>
            <a:ext cx="4142827" cy="4140760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259724" y="5877662"/>
            <a:ext cx="4513428" cy="48471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164522"/>
            <a:ext cx="8206339" cy="421087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164522"/>
            <a:ext cx="8206339" cy="421087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164522"/>
            <a:ext cx="8206339" cy="421087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904" y="333379"/>
            <a:ext cx="4265786" cy="495771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5449" y="561829"/>
            <a:ext cx="8231351" cy="5805547"/>
          </a:xfrm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BDC8C4-56E7-437D-B985-2D33696DD1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13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7" r:id="rId7"/>
    <p:sldLayoutId id="2147483658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68" y="1017823"/>
            <a:ext cx="7090263" cy="48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Complainers (verse 16);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Mockers (verse 18);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Sensual (verse 19);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Not having the Spirit (verse 19).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333525"/>
            <a:ext cx="9144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OldgateLaneOutline" pitchFamily="2" charset="0"/>
              </a:rPr>
              <a:t>Jude's Description of the Apostates:</a:t>
            </a:r>
            <a:endParaRPr lang="en-US" sz="48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66" y="0"/>
            <a:ext cx="2344432" cy="159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57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Verse 12: Jude states that they are twice dead and plucked up by the roots. 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people have once been saved but now were eternally lost.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1360534"/>
            <a:ext cx="9144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OldgateLaneOutline" pitchFamily="2" charset="0"/>
              </a:rPr>
              <a:t>Jude's Description of the Apostates:</a:t>
            </a:r>
            <a:endParaRPr lang="en-US" sz="48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66" y="0"/>
            <a:ext cx="2344432" cy="159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16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68311" y="2519086"/>
            <a:ext cx="8206339" cy="4210879"/>
          </a:xfrm>
        </p:spPr>
        <p:txBody>
          <a:bodyPr/>
          <a:lstStyle/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Israel: (Verse 5).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Lord saved Israel and then destroyed them because of unbelief.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Fallen Angels: (Verse 6).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in II Peter 2:4. 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angels Satan led in rebellion. 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Sodom: (Verse 7).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Sodom and Gomorrah were notorious for homosexual sin or sodomy. 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778103" y="1261188"/>
            <a:ext cx="75867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4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OldgateLaneOutline" pitchFamily="2" charset="0"/>
                <a:ea typeface="Times New Roman" pitchFamily="18" charset="0"/>
              </a:rPr>
              <a:t>Example of Judgment in History:</a:t>
            </a:r>
            <a:endParaRPr lang="en-US" sz="66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OldgateLaneOutline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66" y="0"/>
            <a:ext cx="2344432" cy="159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00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68312" y="1837951"/>
            <a:ext cx="8206339" cy="4210879"/>
          </a:xfrm>
        </p:spPr>
        <p:txBody>
          <a:bodyPr/>
          <a:lstStyle/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Apostasy has its beginning in presumption and rebellion. 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Murmuring and complaining characterize it. 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Jude referred to Michael who refused to rail against the devil in a dispute over the body of Moses. </a:t>
            </a:r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0" y="131854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4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OldgateLaneOutline" pitchFamily="2" charset="0"/>
                <a:ea typeface="Times New Roman" pitchFamily="18" charset="0"/>
              </a:rPr>
              <a:t>Rebellion:</a:t>
            </a:r>
            <a:endParaRPr lang="en-US" sz="66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OldgateLaneOutline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66" y="0"/>
            <a:ext cx="2344432" cy="159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15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Josephus wrote that God hid the body of Moses lest it be made an idol. 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archangel would not rail against the devil, we should never speak evil of those in authority. 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Apostates do not hesitate to do so.</a:t>
            </a:r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0" y="1179037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4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OldgateLaneOutline" pitchFamily="2" charset="0"/>
                <a:ea typeface="Times New Roman" pitchFamily="18" charset="0"/>
              </a:rPr>
              <a:t>Rebellion:</a:t>
            </a:r>
            <a:endParaRPr lang="en-US" sz="66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OldgateLaneOutline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66" y="0"/>
            <a:ext cx="2344432" cy="159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17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Jude gave three examples of Old Testament characters that resulted in violence: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Cain. 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started a new religion based on works, which resulted in violence.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Balaam. 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prostituted God's gift for material gain.</a:t>
            </a:r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0" y="1179037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4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OldgateLaneOutline" pitchFamily="2" charset="0"/>
                <a:ea typeface="Times New Roman" pitchFamily="18" charset="0"/>
              </a:rPr>
              <a:t>Rebellion:</a:t>
            </a:r>
            <a:endParaRPr lang="en-US" sz="66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OldgateLaneOutline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66" y="0"/>
            <a:ext cx="2344432" cy="159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26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Korah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led a rebellion against the leadership of Moses and Aaron.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apostates were guilty of following the example of these three men.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dirty="0" smtClean="0"/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-518" y="133352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4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OldgateLaneOutline" pitchFamily="2" charset="0"/>
                <a:ea typeface="Times New Roman" pitchFamily="18" charset="0"/>
              </a:rPr>
              <a:t>Rebellion:</a:t>
            </a:r>
            <a:endParaRPr lang="en-US" sz="66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OldgateLaneOutline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66" y="0"/>
            <a:ext cx="2344432" cy="159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55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foresaw the Lord's return at the end of the age. 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would be preceded by a terrible apostasy. 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prophesied that the Lord would return to execute judgment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against the ungodly and to prove the terrible things they have done against God in rebellion.</a:t>
            </a:r>
          </a:p>
        </p:txBody>
      </p:sp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-518" y="1274721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4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OldgateLaneOutline" pitchFamily="2" charset="0"/>
                <a:ea typeface="Times New Roman" pitchFamily="18" charset="0"/>
              </a:rPr>
              <a:t>The Prophecy of Enoch:</a:t>
            </a:r>
            <a:endParaRPr lang="en-US" sz="66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OldgateLaneOutline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66" y="0"/>
            <a:ext cx="2344432" cy="159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56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fact that Jude quoted from the Book of Enoch should not disturb us. 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we should remember that Jude was writing by the inspiration of God.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dirty="0" smtClean="0"/>
          </a:p>
        </p:txBody>
      </p:sp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0" y="124691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4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OldgateLaneOutline" pitchFamily="2" charset="0"/>
                <a:ea typeface="Times New Roman" pitchFamily="18" charset="0"/>
              </a:rPr>
              <a:t>The Prophecy of Enoch:</a:t>
            </a:r>
            <a:endParaRPr lang="en-US" sz="66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OldgateLaneOutline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66" y="0"/>
            <a:ext cx="2344432" cy="159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49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(Jude 20-23)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Jude exhorted his readers to: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Build themselves up in the faith;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Pray in the Holy Ghost;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Keep themselves in the love of God;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Look for mercy unto eternal life;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Try to save those who are wavering.</a:t>
            </a:r>
          </a:p>
        </p:txBody>
      </p:sp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1" y="1599307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4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OldgateLaneOutline" pitchFamily="2" charset="0"/>
                <a:ea typeface="Times New Roman" pitchFamily="18" charset="0"/>
              </a:rPr>
              <a:t>Exhortation to Constancy in the Faith:</a:t>
            </a:r>
            <a:endParaRPr lang="en-US" sz="66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OldgateLaneOutline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66" y="0"/>
            <a:ext cx="2344432" cy="159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5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Jude, the brother of James and half brother of Jesus (Jude 1) wrote this epistle. 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Matthew 13:55 and Mark 6:3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Jude was not an apostle. 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was not until after Jesus appeared to James that Jude was converted.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73629"/>
            <a:ext cx="9144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OldgateLaneOutline" pitchFamily="2" charset="0"/>
              </a:rPr>
              <a:t>The Author:</a:t>
            </a:r>
            <a:r>
              <a:rPr lang="en-US" sz="4800" dirty="0">
                <a:latin typeface="Arial" charset="0"/>
              </a:rPr>
              <a:t/>
            </a:r>
            <a:br>
              <a:rPr lang="en-US" sz="4800" dirty="0">
                <a:latin typeface="Arial" charset="0"/>
              </a:rPr>
            </a:br>
            <a:endParaRPr lang="en-US" sz="4800" dirty="0"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66" y="0"/>
            <a:ext cx="2344432" cy="159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1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"making a difference" refers to those who are wavering between truth and error. 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were to hate every trace of sin but be merciful to the sinner.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dirty="0" smtClean="0"/>
          </a:p>
        </p:txBody>
      </p:sp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1" y="1749023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4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OldgateLaneOutline" pitchFamily="2" charset="0"/>
                <a:ea typeface="Times New Roman" pitchFamily="18" charset="0"/>
              </a:rPr>
              <a:t>Exhortation to Constancy in the Faith:</a:t>
            </a:r>
            <a:endParaRPr lang="en-US" sz="66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OldgateLaneOutline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66" y="0"/>
            <a:ext cx="2344432" cy="159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27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(Jude 24-25)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assures the child of God that he will be presented faultless with great joy into the presence of the Lord's glory.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dirty="0" smtClean="0"/>
          </a:p>
        </p:txBody>
      </p:sp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-518" y="1338763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4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OldgateLaneOutline" pitchFamily="2" charset="0"/>
                <a:ea typeface="Times New Roman" pitchFamily="18" charset="0"/>
              </a:rPr>
              <a:t>Benediction: </a:t>
            </a:r>
            <a:endParaRPr lang="en-US" sz="66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OldgateLaneOutline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66" y="0"/>
            <a:ext cx="2344432" cy="159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91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Contains only twenty-five verses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some similarity to the second epistle of Peter. 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probably written between 70 AD and 80 AD.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Jude quotes from two apocryphal books: Book of Enoch and Assumption of Moses. 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518" y="1333525"/>
            <a:ext cx="9144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OldgateLaneOutline" pitchFamily="2" charset="0"/>
              </a:rPr>
              <a:t>The Epistle of Jude:</a:t>
            </a:r>
            <a:endParaRPr lang="en-US" sz="48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66" y="0"/>
            <a:ext cx="2344432" cy="159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80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 Servant of Jesus Christ. 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Doulos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means more than a servant- a slave. 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only title he gave himself, a "slave of Jesus."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-518" y="1466461"/>
            <a:ext cx="9144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OldgateLaneOutline" pitchFamily="2" charset="0"/>
              </a:rPr>
              <a:t>Salutation:</a:t>
            </a:r>
            <a:r>
              <a:rPr lang="en-US" dirty="0"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/>
            </a:r>
            <a:br>
              <a:rPr lang="en-US" dirty="0"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</a:br>
            <a:endParaRPr lang="en-US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66" y="0"/>
            <a:ext cx="2344432" cy="159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1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Brother of James. 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was content with second place. 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Written to Christians who are sanctified, preserved and called. 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ANT: "To those who are called, dearly loved by God the Father, and kept for Jesus Christ."</a:t>
            </a:r>
            <a:endParaRPr lang="en-US" alt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-518" y="1325531"/>
            <a:ext cx="9144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OldgateLaneOutline" pitchFamily="2" charset="0"/>
              </a:rPr>
              <a:t>Salutation:</a:t>
            </a:r>
            <a:r>
              <a:rPr lang="en-US" dirty="0"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/>
            </a:r>
            <a:br>
              <a:rPr lang="en-US" dirty="0"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</a:br>
            <a:endParaRPr lang="en-US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66" y="0"/>
            <a:ext cx="2344432" cy="159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58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(Jude 3-4)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Jude had planned to write to his readers about the common salvation. 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he was prompted to write this stern warning exposing the apostates and showing the seriousness of this condition.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Apostasy is a turning away from the truth. 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usually followed by perversion. 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1333525"/>
            <a:ext cx="9143999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OldgateLaneOutline" pitchFamily="2" charset="0"/>
              </a:rPr>
              <a:t>Contending For the Faith: </a:t>
            </a:r>
            <a:endParaRPr lang="en-US" sz="48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66" y="0"/>
            <a:ext cx="2344432" cy="159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34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Jude described them as doing two things: 1) Turning the grace of God into lasciviousness, and 2) Denying the only Lord God.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Lasciviousness : a license to sin. 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Jude warned that judgment always followed apostasy and it is necessary to contend for the pure faith of the apostles.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1371185"/>
            <a:ext cx="9144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OldgateLaneOutline" pitchFamily="2" charset="0"/>
              </a:rPr>
              <a:t>Contending For the Faith: </a:t>
            </a:r>
            <a:r>
              <a:rPr lang="en-US" dirty="0">
                <a:solidFill>
                  <a:schemeClr val="tx2"/>
                </a:solidFill>
                <a:latin typeface="OldgateLaneOutline" pitchFamily="2" charset="0"/>
              </a:rPr>
              <a:t/>
            </a:r>
            <a:br>
              <a:rPr lang="en-US" dirty="0">
                <a:solidFill>
                  <a:schemeClr val="tx2"/>
                </a:solidFill>
                <a:latin typeface="OldgateLaneOutline" pitchFamily="2" charset="0"/>
              </a:rPr>
            </a:br>
            <a:endParaRPr lang="en-US" dirty="0"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66" y="0"/>
            <a:ext cx="2344432" cy="159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83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Ungodly men (verse 4);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Given to fornication (verse 7);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Filthy dreamers (verse 8);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Like brute beasts, they corrupt themselves (verse 10);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323212"/>
            <a:ext cx="9144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OldgateLaneOutline" pitchFamily="2" charset="0"/>
              </a:rPr>
              <a:t>Jude's Description of the Apostates:</a:t>
            </a:r>
            <a:endParaRPr lang="en-US" sz="48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66" y="0"/>
            <a:ext cx="2344432" cy="159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6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Spots in your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lovefeasts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(verse 12);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Clouds without water (verse 12);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Trees without fruit (verse 12);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Raging waves of the sea (verse 13);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Wandering stars (verse 13);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Murmurers (verse 16);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39006"/>
            <a:ext cx="9144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OldgateLaneOutline" pitchFamily="2" charset="0"/>
              </a:rPr>
              <a:t>Jude's Description of the Apostates:</a:t>
            </a:r>
            <a:endParaRPr lang="en-US" sz="48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66" y="0"/>
            <a:ext cx="2344432" cy="159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3448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79</TotalTime>
  <Words>914</Words>
  <Application>Microsoft Office PowerPoint</Application>
  <PresentationFormat>On-screen Show (4:3)</PresentationFormat>
  <Paragraphs>107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Julia Reinking</cp:lastModifiedBy>
  <cp:revision>20</cp:revision>
  <dcterms:created xsi:type="dcterms:W3CDTF">2014-03-26T14:03:34Z</dcterms:created>
  <dcterms:modified xsi:type="dcterms:W3CDTF">2016-02-10T18:02:37Z</dcterms:modified>
</cp:coreProperties>
</file>