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75C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4711" autoAdjust="0"/>
  </p:normalViewPr>
  <p:slideViewPr>
    <p:cSldViewPr snapToGrid="0" snapToObjects="1">
      <p:cViewPr varScale="1">
        <p:scale>
          <a:sx n="103" d="100"/>
          <a:sy n="103" d="100"/>
        </p:scale>
        <p:origin x="3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86366" y="5454331"/>
            <a:ext cx="316333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5C1C9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9003" y="1765847"/>
            <a:ext cx="6108178" cy="302131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86366" y="5454331"/>
            <a:ext cx="3163332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5C1C9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4244" y="334693"/>
            <a:ext cx="8135893" cy="3698809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4244" y="334693"/>
            <a:ext cx="8135893" cy="3698809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120" y="4907289"/>
            <a:ext cx="2098786" cy="11669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44244" y="334693"/>
            <a:ext cx="8135893" cy="3698809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05648-3075-4833-8677-9EE4DD161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2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39" y="1917061"/>
            <a:ext cx="610872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953572" y="-253749"/>
            <a:ext cx="7317236" cy="11669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Some Important </a:t>
            </a:r>
            <a:r>
              <a:rPr lang="en-US" alt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Events</a:t>
            </a:r>
            <a:r>
              <a:rPr lang="en-US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099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544244" y="913191"/>
            <a:ext cx="8135893" cy="3698809"/>
          </a:xfrm>
        </p:spPr>
        <p:txBody>
          <a:bodyPr/>
          <a:lstStyle/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period of time is from the beginning of the third Passover to Palm Sunday.  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goes to Phoenicia - Mark 7:24.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heals the daughter of the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-Phoenician woman -	Matthew 15:21-28.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goes from Phoenicia into Decapolis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 7:31.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5251186"/>
            <a:ext cx="2132294" cy="10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544244" y="782562"/>
            <a:ext cx="8135893" cy="3698809"/>
          </a:xfrm>
        </p:spPr>
        <p:txBody>
          <a:bodyPr>
            <a:normAutofit lnSpcReduction="10000"/>
          </a:bodyPr>
          <a:lstStyle/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heals the deaf and dumb man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Mark 7:32-37.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feeds more than four thousand with seven loaves and a few fishes 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Matthew 15:32-39.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goes to Bethsaida - Mark 8:22.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heals a blind man 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Mark 8:22-26.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53572" y="-253749"/>
            <a:ext cx="7317236" cy="116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>Some Important Events</a:t>
            </a:r>
            <a: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5251186"/>
            <a:ext cx="2132294" cy="10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544243" y="819884"/>
            <a:ext cx="8135893" cy="3698809"/>
          </a:xfrm>
        </p:spPr>
        <p:txBody>
          <a:bodyPr/>
          <a:lstStyle/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goes from Bethsaida to Caesarea-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Phillipi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-Matthew 16:13.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goes to the Mount of Transfiguration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Luke 9:28.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is transfigured -Matthew 17:1-13.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demoniac son is healed - Mark 9:17-27.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returns to Capernaum.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53572" y="-253749"/>
            <a:ext cx="7317236" cy="116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>Some Important Events</a:t>
            </a:r>
            <a: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5251186"/>
            <a:ext cx="2132294" cy="10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seventy disciples are instructed and sent out - Luke 10:1-16.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He goes from Capernaum through Samaria to Bethany - Luke 17:11.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ten lepers are healed near Samaria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- Luke 17:12-16.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53572" y="-253749"/>
            <a:ext cx="7317236" cy="116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>Some Important Events</a:t>
            </a:r>
            <a: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5251186"/>
            <a:ext cx="2132294" cy="10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544244" y="707917"/>
            <a:ext cx="8135893" cy="3698809"/>
          </a:xfrm>
        </p:spPr>
        <p:txBody>
          <a:bodyPr/>
          <a:lstStyle/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woman taken in adultery is brought to Jesus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John 8:3-11.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attends the Feast of Dedication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-John 10:22-39.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goes to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Bethabara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	John 10:40-42.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raises Lazarus from the dead 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John 11:1-54.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53572" y="-253749"/>
            <a:ext cx="7317236" cy="116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>Some Important Events</a:t>
            </a:r>
            <a: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5251186"/>
            <a:ext cx="2132294" cy="10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5"/>
          <p:cNvSpPr>
            <a:spLocks noGrp="1"/>
          </p:cNvSpPr>
          <p:nvPr>
            <p:ph type="body" sz="quarter" idx="10"/>
          </p:nvPr>
        </p:nvSpPr>
        <p:spPr>
          <a:xfrm>
            <a:off x="544243" y="642603"/>
            <a:ext cx="8135893" cy="3698809"/>
          </a:xfrm>
        </p:spPr>
        <p:txBody>
          <a:bodyPr/>
          <a:lstStyle/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visits Zacchaeus, chief of publicans 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Luke 19:1-28.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Bartimaeus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healed - Mark 10:46-52.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Jesus arrives at Bethany again six days before Passover - John 12:1, 9-11.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Jesus enters Jerusalem welcomed by the multitude -Matthew 21:1-11.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53572" y="-253749"/>
            <a:ext cx="7317236" cy="1166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sz="5400" b="1" smtClean="0">
                <a:solidFill>
                  <a:schemeClr val="bg1"/>
                </a:solidFill>
                <a:latin typeface="Candara" panose="020E0502030303020204" pitchFamily="34" charset="0"/>
              </a:rPr>
              <a:t>Some Important Events</a:t>
            </a:r>
            <a: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5251186"/>
            <a:ext cx="2132294" cy="10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Matthew 17:1-9; Mark 9:2-10; Luke 9:28-36.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(Matthew 16:21)</a:t>
            </a:r>
          </a:p>
          <a:p>
            <a:pPr marL="457200" indent="-457200" algn="l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desired to encourage them and at the same time draw the curtain back and allow them to catch a glimpse of the glory to come.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2193" y="-248777"/>
            <a:ext cx="7317236" cy="11669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altLang="en-US" sz="5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The Transfiguration</a:t>
            </a:r>
            <a:r>
              <a:rPr lang="en-US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  <a:t/>
            </a:r>
            <a:br>
              <a:rPr lang="en-US" altLang="en-US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altLang="en-US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01" y="5251186"/>
            <a:ext cx="2132294" cy="10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605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98</TotalTime>
  <Words>97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Adelle-Regular</vt:lpstr>
      <vt:lpstr>Apple Chancery</vt:lpstr>
      <vt:lpstr>Arial</vt:lpstr>
      <vt:lpstr>Candara</vt:lpstr>
      <vt:lpstr>Times New Roman</vt:lpstr>
      <vt:lpstr>Trebuchet MS</vt:lpstr>
      <vt:lpstr>Default</vt:lpstr>
      <vt:lpstr>PowerPoint Presentation</vt:lpstr>
      <vt:lpstr> Some Important Events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The Transfiguration 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Timothy Blencowe</cp:lastModifiedBy>
  <cp:revision>27</cp:revision>
  <dcterms:created xsi:type="dcterms:W3CDTF">2014-03-26T14:03:34Z</dcterms:created>
  <dcterms:modified xsi:type="dcterms:W3CDTF">2016-02-07T23:53:38Z</dcterms:modified>
</cp:coreProperties>
</file>