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33D"/>
    <a:srgbClr val="E7E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3" autoAdjust="0"/>
    <p:restoredTop sz="94711" autoAdjust="0"/>
  </p:normalViewPr>
  <p:slideViewPr>
    <p:cSldViewPr snapToGrid="0" snapToObjects="1">
      <p:cViewPr varScale="1">
        <p:scale>
          <a:sx n="103" d="100"/>
          <a:sy n="103" d="100"/>
        </p:scale>
        <p:origin x="3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62826" y="5490021"/>
            <a:ext cx="3519274" cy="520700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614359" y="1257906"/>
            <a:ext cx="5682545" cy="3846284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62826" y="5490021"/>
            <a:ext cx="3519274" cy="520700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14359" y="1257906"/>
            <a:ext cx="5682545" cy="3846284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5" y="471715"/>
            <a:ext cx="6129034" cy="59036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5" y="471715"/>
            <a:ext cx="6129034" cy="59036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5" y="471715"/>
            <a:ext cx="6129034" cy="590368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44883" y="580572"/>
            <a:ext cx="1936261" cy="134257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76249" y="561830"/>
            <a:ext cx="6643322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76538" y="5361518"/>
            <a:ext cx="6643066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76249" y="561829"/>
            <a:ext cx="6643356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F0FFA-4F1C-4BAF-B078-8B615330F2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7EAE3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2D333D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2D333D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2D333D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2D333D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2D333D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46" y="1505545"/>
            <a:ext cx="6309907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There was much laxity in respecting the Sabbath. </a:t>
            </a:r>
          </a:p>
          <a:p>
            <a:pPr algn="l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Many of  the Jews worked and did business on the Sabbath.</a:t>
            </a:r>
          </a:p>
          <a:p>
            <a:pPr algn="l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Nehemiah closed the city gates and prohibited all merchandising on the Sabbath Day.</a:t>
            </a:r>
          </a:p>
          <a:p>
            <a:pPr algn="l" eaLnBrk="1" hangingPunct="1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98" y="606491"/>
            <a:ext cx="2188550" cy="13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algn="l">
              <a:buFontTx/>
              <a:buChar char="•"/>
            </a:pPr>
            <a:r>
              <a:rPr lang="en-US" altLang="en-US" sz="2800" dirty="0" smtClean="0"/>
              <a:t>The Old Testament records no more history after Nehemiah. </a:t>
            </a:r>
          </a:p>
          <a:p>
            <a:pPr algn="l">
              <a:buFontTx/>
              <a:buChar char="•"/>
            </a:pPr>
            <a:endParaRPr lang="en-US" altLang="en-US" sz="2800" dirty="0" smtClean="0"/>
          </a:p>
          <a:p>
            <a:pPr algn="l">
              <a:buFontTx/>
              <a:buChar char="•"/>
            </a:pPr>
            <a:r>
              <a:rPr lang="en-US" altLang="en-US" sz="2800" dirty="0" smtClean="0"/>
              <a:t>There are 400 silent years until the time of Christ.  </a:t>
            </a:r>
          </a:p>
          <a:p>
            <a:pPr algn="l">
              <a:buFontTx/>
              <a:buChar char="•"/>
            </a:pPr>
            <a:endParaRPr lang="en-US" altLang="en-US" sz="2800" dirty="0" smtClean="0"/>
          </a:p>
          <a:p>
            <a:pPr algn="l">
              <a:buFontTx/>
              <a:buChar char="•"/>
            </a:pPr>
            <a:r>
              <a:rPr lang="en-US" altLang="en-US" sz="2800" dirty="0" smtClean="0"/>
              <a:t>The efforts of the Persian kings to conquer Greece were never successful. </a:t>
            </a:r>
          </a:p>
          <a:p>
            <a:pPr algn="l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98" y="606491"/>
            <a:ext cx="2188550" cy="13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algn="l">
              <a:buFontTx/>
              <a:buChar char="•"/>
            </a:pPr>
            <a:r>
              <a:rPr lang="en-US" altLang="en-US" sz="2800" dirty="0" smtClean="0"/>
              <a:t>During this time, the translation of the Scriptures into Greek was started. </a:t>
            </a:r>
          </a:p>
          <a:p>
            <a:pPr algn="l">
              <a:buFontTx/>
              <a:buChar char="•"/>
            </a:pPr>
            <a:endParaRPr lang="en-US" altLang="en-US" sz="2800" dirty="0" smtClean="0"/>
          </a:p>
          <a:p>
            <a:pPr algn="l">
              <a:buFontTx/>
              <a:buChar char="•"/>
            </a:pPr>
            <a:r>
              <a:rPr lang="en-US" altLang="en-US" sz="2800" dirty="0" smtClean="0"/>
              <a:t>This version became known as the Septuagint.</a:t>
            </a:r>
          </a:p>
          <a:p>
            <a:pPr algn="l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98" y="606491"/>
            <a:ext cx="2188550" cy="13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Nehemiah was a cupbearer to King Artaxerxes</a:t>
            </a:r>
          </a:p>
          <a:p>
            <a:pPr algn="l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He was a man of prayer, courage and perseverance.</a:t>
            </a:r>
          </a:p>
          <a:p>
            <a:pPr algn="l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Ezra had been in Jerusalem for thirteen years, but he was mainly occupied as a priest, teaching the people.</a:t>
            </a:r>
          </a:p>
          <a:p>
            <a:pPr algn="l" eaLnBrk="1" hangingPunct="1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98" y="606491"/>
            <a:ext cx="2188550" cy="13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Nehemiah was overcome with grief and immediately went to pray (Nehemiah 1:4; 2:4). </a:t>
            </a:r>
          </a:p>
          <a:p>
            <a:pPr algn="l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He waited for the right opportunity to approach the king. </a:t>
            </a:r>
          </a:p>
          <a:p>
            <a:pPr algn="l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Artaxerxes noticed the sadness of Nehemiah and asked the reason.</a:t>
            </a:r>
          </a:p>
          <a:p>
            <a:pPr algn="l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The king not only granted his request but also assigned soldiers to accompany Nehemiah.</a:t>
            </a:r>
          </a:p>
          <a:p>
            <a:pPr algn="l" eaLnBrk="1" hangingPunct="1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98" y="606491"/>
            <a:ext cx="2188550" cy="13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With Nehemiah went a number of Jews returning to Jerusalem during the twentieth year of Artaxerxes reign (444 BC). </a:t>
            </a:r>
          </a:p>
          <a:p>
            <a:pPr algn="l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There is no record just how many Jews accompanied Nehemiah. </a:t>
            </a:r>
          </a:p>
          <a:p>
            <a:pPr algn="l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algn="l" eaLnBrk="1" hangingPunct="1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98" y="606491"/>
            <a:ext cx="2188550" cy="13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3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Arriving in Jerusalem, he found the walls in rubble, completely dilapidated. </a:t>
            </a:r>
          </a:p>
          <a:p>
            <a:pPr algn="l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Workers were recruited from both inside and outside Jerusalem. </a:t>
            </a:r>
          </a:p>
          <a:p>
            <a:pPr algn="l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They were assigned various sections of the wall on which to labor.</a:t>
            </a:r>
          </a:p>
          <a:p>
            <a:pPr algn="l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Each night a heavy guard was posted. </a:t>
            </a:r>
          </a:p>
          <a:p>
            <a:pPr algn="l" eaLnBrk="1" hangingPunct="1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98" y="606491"/>
            <a:ext cx="2188550" cy="13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Nehemiah served as governor in Jerusalem during two terms. </a:t>
            </a:r>
          </a:p>
          <a:p>
            <a:pPr algn="l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He was governor the first time for twelve years and then returned to his former position in the Persian Court.</a:t>
            </a:r>
          </a:p>
          <a:p>
            <a:pPr algn="l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After being in the Persian capital for a short time, he was commissioned the second time to be the governor at Jerusalem. </a:t>
            </a:r>
          </a:p>
          <a:p>
            <a:pPr algn="l" eaLnBrk="1" hangingPunct="1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98" y="606491"/>
            <a:ext cx="2188550" cy="13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Nehemiah took action to remit the debts of the poor people. </a:t>
            </a:r>
          </a:p>
          <a:p>
            <a:pPr algn="l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When they could not pay their debts, the wealthy then took possession of their property. </a:t>
            </a:r>
          </a:p>
          <a:p>
            <a:pPr algn="l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Nehemiah appealed to the people to stop this practice and restore what they had taken. </a:t>
            </a:r>
          </a:p>
          <a:p>
            <a:pPr algn="l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Nehemiah set a personal example by refusing to accept a salary for being Governor.</a:t>
            </a:r>
          </a:p>
          <a:p>
            <a:pPr algn="l" eaLnBrk="1" hangingPunct="1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98" y="606491"/>
            <a:ext cx="2188550" cy="13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Nehemiah encouraged the people to assemble to hear God's Word read. </a:t>
            </a:r>
          </a:p>
          <a:p>
            <a:pPr algn="l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The Feast of the Tabernacles was kept followed by a public confession of sin. </a:t>
            </a:r>
          </a:p>
          <a:p>
            <a:pPr algn="l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A covenant to keep God's Law was signed by Nehemiah and the leaders.</a:t>
            </a:r>
          </a:p>
          <a:p>
            <a:pPr algn="l" eaLnBrk="1" hangingPunct="1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98" y="606491"/>
            <a:ext cx="2188550" cy="13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Formal dedication of the walls was made. </a:t>
            </a:r>
          </a:p>
          <a:p>
            <a:pPr algn="l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The people formed two processions and marched in opposite directions around the walls meeting together at the Temple. </a:t>
            </a:r>
          </a:p>
          <a:p>
            <a:pPr algn="l">
              <a:buFontTx/>
              <a:buChar char="•"/>
            </a:pPr>
            <a:endParaRPr lang="en-US" altLang="en-US" sz="2800" dirty="0" smtClean="0">
              <a:cs typeface="Times New Roman" panose="02020603050405020304" pitchFamily="18" charset="0"/>
            </a:endParaRPr>
          </a:p>
          <a:p>
            <a:pPr algn="l">
              <a:buFontTx/>
              <a:buChar char="•"/>
            </a:pPr>
            <a:r>
              <a:rPr lang="en-US" altLang="en-US" sz="2800" dirty="0" smtClean="0">
                <a:cs typeface="Times New Roman" panose="02020603050405020304" pitchFamily="18" charset="0"/>
              </a:rPr>
              <a:t>There was much singing and praising God which could be heard for a great distance.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898" y="606491"/>
            <a:ext cx="2188550" cy="13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7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84</TotalTime>
  <Words>447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Adelle-Regular</vt:lpstr>
      <vt:lpstr>Apple Chancery</vt:lpstr>
      <vt:lpstr>Arial</vt:lpstr>
      <vt:lpstr>Georgia</vt:lpstr>
      <vt:lpstr>Times New Roman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Timothy Blencowe</cp:lastModifiedBy>
  <cp:revision>21</cp:revision>
  <dcterms:created xsi:type="dcterms:W3CDTF">2014-03-26T14:03:34Z</dcterms:created>
  <dcterms:modified xsi:type="dcterms:W3CDTF">2016-02-08T00:14:33Z</dcterms:modified>
</cp:coreProperties>
</file>