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32F"/>
    <a:srgbClr val="FF583C"/>
    <a:srgbClr val="FFEEBB"/>
    <a:srgbClr val="00045E"/>
    <a:srgbClr val="010451"/>
    <a:srgbClr val="04304B"/>
    <a:srgbClr val="C50A1A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5" autoAdjust="0"/>
    <p:restoredTop sz="95496" autoAdjust="0"/>
  </p:normalViewPr>
  <p:slideViewPr>
    <p:cSldViewPr snapToGrid="0" snapToObjects="1">
      <p:cViewPr varScale="1">
        <p:scale>
          <a:sx n="128" d="100"/>
          <a:sy n="128" d="100"/>
        </p:scale>
        <p:origin x="19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98388">
            <a:off x="3329466" y="4314285"/>
            <a:ext cx="2404487" cy="5122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98388">
            <a:off x="3329466" y="4314285"/>
            <a:ext cx="2404487" cy="5122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91643" y="1468408"/>
            <a:ext cx="4974298" cy="25341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26976" y="271972"/>
            <a:ext cx="5718404" cy="632402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26976" y="271972"/>
            <a:ext cx="5718404" cy="632402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9496" y="4393958"/>
            <a:ext cx="2211485" cy="1361255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26976" y="271972"/>
            <a:ext cx="5718404" cy="632402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50A1A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50A1A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50A1A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50A1A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50A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4908" y="2301051"/>
            <a:ext cx="6854183" cy="25341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EEBB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eavitas" pitchFamily="2" charset="0"/>
                <a:cs typeface="Elephant Pro" panose="020F0502020204030204" pitchFamily="34" charset="0"/>
              </a:rPr>
              <a:t>Foreign Missions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3F51AD2-B12B-034B-BA65-075EC390662C}"/>
              </a:ext>
            </a:extLst>
          </p:cNvPr>
          <p:cNvSpPr txBox="1">
            <a:spLocks/>
          </p:cNvSpPr>
          <p:nvPr/>
        </p:nvSpPr>
        <p:spPr>
          <a:xfrm>
            <a:off x="1144908" y="1257808"/>
            <a:ext cx="6854183" cy="253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5432F"/>
                </a:solidFill>
                <a:effectLst/>
                <a:latin typeface="aliens and cows" panose="02000506040000020004" pitchFamily="2" charset="0"/>
                <a:ea typeface="Amperzand" pitchFamily="2" charset="77"/>
                <a:cs typeface="Elephant Pro" panose="020F0502020204030204" pitchFamily="34" charset="0"/>
              </a:rPr>
              <a:t>the birth of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DB74518-6691-5E49-9C1F-AC9C9F8A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Missionary Movement Born in Prayer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ministers were doing three things: (1) ministering to the Lord; (2) fasting: and (3) praying.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happen today if the church could be found in this same attitude before the Lord?</a:t>
            </a:r>
          </a:p>
        </p:txBody>
      </p:sp>
    </p:spTree>
    <p:extLst>
      <p:ext uri="{BB962C8B-B14F-4D97-AF65-F5344CB8AC3E}">
        <p14:creationId xmlns:p14="http://schemas.microsoft.com/office/powerpoint/2010/main" val="307515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of God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will of God is the all important essential in the work of God.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"Separate me Barnabas and Saul for the work whereunto I have called them."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always called specific men for specific tasks.</a:t>
            </a:r>
          </a:p>
        </p:txBody>
      </p:sp>
    </p:spTree>
    <p:extLst>
      <p:ext uri="{BB962C8B-B14F-4D97-AF65-F5344CB8AC3E}">
        <p14:creationId xmlns:p14="http://schemas.microsoft.com/office/powerpoint/2010/main" val="311511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of God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was a chosen vessel to bear the name of Jesus before the Gentiles, and Kings, and the children of Israel (Acts 9:15).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God has a definite man for a definite work, there is a definite time for the call of God to be fulfilled.</a:t>
            </a:r>
          </a:p>
        </p:txBody>
      </p:sp>
    </p:spTree>
    <p:extLst>
      <p:ext uri="{BB962C8B-B14F-4D97-AF65-F5344CB8AC3E}">
        <p14:creationId xmlns:p14="http://schemas.microsoft.com/office/powerpoint/2010/main" val="272452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of God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greatest characteristics in Saul's life and ministry was his complete dedication to the will of God. 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"As much as in me is, I am ready" (Romans 1:15).</a:t>
            </a:r>
          </a:p>
        </p:txBody>
      </p:sp>
    </p:spTree>
    <p:extLst>
      <p:ext uri="{BB962C8B-B14F-4D97-AF65-F5344CB8AC3E}">
        <p14:creationId xmlns:p14="http://schemas.microsoft.com/office/powerpoint/2010/main" val="210255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Missionaries Sent Forth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Church: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God's order in the sending forth of missionaries may be seen here: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They were called of God.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Their call was recognized by the church.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Fasting and prayer must be in evidence.</a:t>
            </a:r>
          </a:p>
        </p:txBody>
      </p:sp>
    </p:spTree>
    <p:extLst>
      <p:ext uri="{BB962C8B-B14F-4D97-AF65-F5344CB8AC3E}">
        <p14:creationId xmlns:p14="http://schemas.microsoft.com/office/powerpoint/2010/main" val="264605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Missionaries Sent Forth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Church: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They were sent forth by the Lord in His time and to the places He had chosen.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They were sent forth by the church.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missionary ministry becomes the united effort of the whole church.</a:t>
            </a:r>
          </a:p>
        </p:txBody>
      </p:sp>
    </p:spTree>
    <p:extLst>
      <p:ext uri="{BB962C8B-B14F-4D97-AF65-F5344CB8AC3E}">
        <p14:creationId xmlns:p14="http://schemas.microsoft.com/office/powerpoint/2010/main" val="11133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Antioch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Antioch, in Syria, was founded in the year 300 BC.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persecution broke out in Jerusalem, many of the Christians found a refuge at Antioch.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immediately began to preach the gospel.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Antioch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in Antioch that the first Gentile church was founded, and it was here that believers were first called Christians (Acts 11:26).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"Christian" means "Christ-like" which was derived from the Greek word "Christos" which is the equivalent of the Hebrew "Messiah,"  and means                                                      "Anointed One."</a:t>
            </a:r>
          </a:p>
        </p:txBody>
      </p:sp>
    </p:spTree>
    <p:extLst>
      <p:ext uri="{BB962C8B-B14F-4D97-AF65-F5344CB8AC3E}">
        <p14:creationId xmlns:p14="http://schemas.microsoft.com/office/powerpoint/2010/main" val="119228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Leading Up To the Missionary Movement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had great confidence in Barnabas.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a good man, and full of the Holy Ghost and of faith (Acts 11:24).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returning to Jerusalem with complaints he remained in Antioch to direct the work.</a:t>
            </a:r>
          </a:p>
        </p:txBody>
      </p:sp>
    </p:spTree>
    <p:extLst>
      <p:ext uri="{BB962C8B-B14F-4D97-AF65-F5344CB8AC3E}">
        <p14:creationId xmlns:p14="http://schemas.microsoft.com/office/powerpoint/2010/main" val="8102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Leading Up To the Missionary Movement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at Antioch was a young church and needed teaching.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he leaves Antioch and goes to Tarsus and persuades Saul to return with him to teach the new church at Antioch.</a:t>
            </a:r>
          </a:p>
        </p:txBody>
      </p:sp>
    </p:spTree>
    <p:extLst>
      <p:ext uri="{BB962C8B-B14F-4D97-AF65-F5344CB8AC3E}">
        <p14:creationId xmlns:p14="http://schemas.microsoft.com/office/powerpoint/2010/main" val="41876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Leading Up To the Missionary Movement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Barnabas and Saul labored together at Antioch for one year and the church developed under their ministry.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that developed under their ministry had the following qualifications:</a:t>
            </a:r>
          </a:p>
        </p:txBody>
      </p:sp>
    </p:spTree>
    <p:extLst>
      <p:ext uri="{BB962C8B-B14F-4D97-AF65-F5344CB8AC3E}">
        <p14:creationId xmlns:p14="http://schemas.microsoft.com/office/powerpoint/2010/main" val="396899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Leading Up To the Missionary Movement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Benevolent Church: The church sent help back to Jerusalem to help the poor saints there (Acts 11:29-30).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Spiritual Church: The gifts of the Spirit were in operation at Antioch.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11:28 &amp; Acts 13:2). </a:t>
            </a:r>
          </a:p>
        </p:txBody>
      </p:sp>
    </p:spTree>
    <p:extLst>
      <p:ext uri="{BB962C8B-B14F-4D97-AF65-F5344CB8AC3E}">
        <p14:creationId xmlns:p14="http://schemas.microsoft.com/office/powerpoint/2010/main" val="427613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Leading Up To the Missionary Movement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Missionary Church: It was here at Antioch that the foreign missionary movement was born. 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(Colossians 4:10).</a:t>
            </a:r>
          </a:p>
        </p:txBody>
      </p:sp>
    </p:spTree>
    <p:extLst>
      <p:ext uri="{BB962C8B-B14F-4D97-AF65-F5344CB8AC3E}">
        <p14:creationId xmlns:p14="http://schemas.microsoft.com/office/powerpoint/2010/main" val="134787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 lnSpcReduction="2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Missionary Movement Born in Prayer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missionary movement was born in prayer.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names of the ministers were: Barnabas, Simeon, Lucius, Manaen, and Saul.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Barnabas was listed first and probably was looked upon as the leader among them. 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at this point Saul was listed last.</a:t>
            </a:r>
          </a:p>
        </p:txBody>
      </p:sp>
    </p:spTree>
    <p:extLst>
      <p:ext uri="{BB962C8B-B14F-4D97-AF65-F5344CB8AC3E}">
        <p14:creationId xmlns:p14="http://schemas.microsoft.com/office/powerpoint/2010/main" val="16662268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167</TotalTime>
  <Words>665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aliens and cows</vt:lpstr>
      <vt:lpstr>Arial</vt:lpstr>
      <vt:lpstr>Georgia</vt:lpstr>
      <vt:lpstr>Heavitas</vt:lpstr>
      <vt:lpstr>Times New Roman</vt:lpstr>
      <vt:lpstr>Default</vt:lpstr>
      <vt:lpstr>Foreign 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Zack Ross</cp:lastModifiedBy>
  <cp:revision>24</cp:revision>
  <dcterms:created xsi:type="dcterms:W3CDTF">2014-03-26T14:03:34Z</dcterms:created>
  <dcterms:modified xsi:type="dcterms:W3CDTF">2021-03-08T20:22:50Z</dcterms:modified>
</cp:coreProperties>
</file>