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58614" y="4984519"/>
            <a:ext cx="4045387" cy="38327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58614" y="4984519"/>
            <a:ext cx="4045387" cy="38327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428924" y="1476921"/>
            <a:ext cx="8317697" cy="333086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2933506" y="5047639"/>
            <a:ext cx="3273229" cy="13813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5" y="514970"/>
            <a:ext cx="8219434" cy="583301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01297"/>
            <a:ext cx="8219435" cy="5046687"/>
          </a:xfrm>
          <a:prstGeom prst="rect">
            <a:avLst/>
          </a:prstGeom>
        </p:spPr>
        <p:txBody>
          <a:bodyPr/>
          <a:lstStyle/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church in desperate need of some excitement and enthusiasm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Had lost their vision for growth, winning souls, and reaching their city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Outreach, attendance and home bible study involvement had dropped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Pastor decided to have a church growth planning retreat to help bring back life to his congregation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Five years later, his attendance has doubled</a:t>
            </a:r>
          </a:p>
        </p:txBody>
      </p:sp>
      <p:sp>
        <p:nvSpPr>
          <p:cNvPr id="72" name="Introduction"/>
          <p:cNvSpPr txBox="1"/>
          <p:nvPr/>
        </p:nvSpPr>
        <p:spPr>
          <a:xfrm>
            <a:off x="470711" y="415465"/>
            <a:ext cx="8219434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5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Introduction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64797"/>
            <a:ext cx="8219435" cy="5046687"/>
          </a:xfrm>
          <a:prstGeom prst="rect">
            <a:avLst/>
          </a:prstGeom>
        </p:spPr>
        <p:txBody>
          <a:bodyPr/>
          <a:lstStyle/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Excitement and Enthusiasm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New plans, fresh ideas, worthwhile goals, always spark the thrill of being part of a program that carries eternal purpose - when you get excited, your people get excited with you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Commitment to Involvement 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People are more committed to a plan when they have a hand in its development.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planning retreat allows them to voice their ideas and solutions to various situations - makes the plans "ours" instead of "yours" </a:t>
            </a:r>
          </a:p>
        </p:txBody>
      </p:sp>
      <p:sp>
        <p:nvSpPr>
          <p:cNvPr id="75" name="What A Church Growth Planning Retreat Will Do"/>
          <p:cNvSpPr txBox="1"/>
          <p:nvPr/>
        </p:nvSpPr>
        <p:spPr>
          <a:xfrm>
            <a:off x="470711" y="313865"/>
            <a:ext cx="8219434" cy="1462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What A Church Growth Planning Retreat Will Do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64797"/>
            <a:ext cx="8219435" cy="50466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2314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A Team Spirit  </a:t>
            </a:r>
          </a:p>
          <a:p>
            <a:pPr marL="641884" lvl="1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The retreat will help the directors bind together and work together as a team to find solutions to difficult problems, set goals and make improvements</a:t>
            </a:r>
          </a:p>
          <a:p>
            <a:pPr marL="272314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Coordination of Activities</a:t>
            </a:r>
          </a:p>
          <a:p>
            <a:pPr marL="641884" lvl="1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The retreat is a time to look at the entire year and discuss what events from each department need to take place – great way to avoid conflicts with other departments</a:t>
            </a:r>
          </a:p>
          <a:p>
            <a:pPr marL="272314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A Reward for a Job well done</a:t>
            </a:r>
          </a:p>
          <a:p>
            <a:pPr marL="641884" lvl="1" indent="-272314" algn="l" defTabSz="443484">
              <a:spcBef>
                <a:spcPts val="0"/>
              </a:spcBef>
              <a:buSzPct val="100000"/>
              <a:buChar char="•"/>
              <a:defRPr sz="25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The retreat is a great way to make directors feel needed and important – that their advice and ideas are desired and needed </a:t>
            </a:r>
          </a:p>
        </p:txBody>
      </p:sp>
      <p:sp>
        <p:nvSpPr>
          <p:cNvPr id="78" name="What A Church Growth Planning Retreat Will Do"/>
          <p:cNvSpPr txBox="1"/>
          <p:nvPr/>
        </p:nvSpPr>
        <p:spPr>
          <a:xfrm>
            <a:off x="470711" y="313865"/>
            <a:ext cx="8219434" cy="1462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What A Church Growth Planning Retreat Will Do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64797"/>
            <a:ext cx="8219435" cy="5046687"/>
          </a:xfrm>
          <a:prstGeom prst="rect">
            <a:avLst/>
          </a:prstGeom>
        </p:spPr>
        <p:txBody>
          <a:bodyPr/>
          <a:lstStyle/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planning retreat should be an annual event</a:t>
            </a:r>
          </a:p>
          <a:p>
            <a:pPr marL="1042736" lvl="2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August, October, November is a great time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Where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retreat, to be effective, is best held as an out of town and overnight event</a:t>
            </a:r>
          </a:p>
          <a:p>
            <a:pPr marL="1042736" lvl="2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Having is out of town makes it seem least like work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Who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retreat should be attended by all department heads and their spouses</a:t>
            </a:r>
          </a:p>
        </p:txBody>
      </p:sp>
      <p:sp>
        <p:nvSpPr>
          <p:cNvPr id="81" name="When, Where, Who, and How"/>
          <p:cNvSpPr txBox="1"/>
          <p:nvPr/>
        </p:nvSpPr>
        <p:spPr>
          <a:xfrm>
            <a:off x="470711" y="313865"/>
            <a:ext cx="8219434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When, Where, Who, and How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64797"/>
            <a:ext cx="8219435" cy="5046687"/>
          </a:xfrm>
          <a:prstGeom prst="rect">
            <a:avLst/>
          </a:prstGeom>
        </p:spPr>
        <p:txBody>
          <a:bodyPr/>
          <a:lstStyle/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Type up an agenda giving each department between 30 – 50 minutes of group discussion time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Discussion topics should be the type that encourages group discussion</a:t>
            </a:r>
          </a:p>
          <a:p>
            <a:pPr marL="1042736" lvl="2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should address needs, problems, and improvements </a:t>
            </a:r>
          </a:p>
        </p:txBody>
      </p:sp>
      <p:sp>
        <p:nvSpPr>
          <p:cNvPr id="84" name="When, Where, Who, and How"/>
          <p:cNvSpPr txBox="1"/>
          <p:nvPr/>
        </p:nvSpPr>
        <p:spPr>
          <a:xfrm>
            <a:off x="470711" y="313865"/>
            <a:ext cx="8219434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When, Where, Who, and How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1"/>
          <p:cNvSpPr txBox="1">
            <a:spLocks noGrp="1"/>
          </p:cNvSpPr>
          <p:nvPr>
            <p:ph type="body" idx="1"/>
          </p:nvPr>
        </p:nvSpPr>
        <p:spPr>
          <a:xfrm>
            <a:off x="468314" y="1364797"/>
            <a:ext cx="8219435" cy="5046687"/>
          </a:xfrm>
          <a:prstGeom prst="rect">
            <a:avLst/>
          </a:prstGeom>
        </p:spPr>
        <p:txBody>
          <a:bodyPr/>
          <a:lstStyle/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Effective planning takes time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Good planning requires extended periods of quality time, the right people, a comfortable environment, and adequate preparation</a:t>
            </a:r>
          </a:p>
          <a:p>
            <a:pPr marL="280736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Church Growth Planning Retreat provides just that sort of environment 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retreat brings everyone together, all working for a common goal</a:t>
            </a:r>
          </a:p>
          <a:p>
            <a:pPr marL="661736" lvl="1" indent="-280736" algn="l" defTabSz="457200">
              <a:spcBef>
                <a:spcPts val="0"/>
              </a:spcBef>
              <a:buSzPct val="100000"/>
              <a:buChar char="•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result is more souls being added into the Kingdom of God</a:t>
            </a:r>
          </a:p>
        </p:txBody>
      </p:sp>
      <p:sp>
        <p:nvSpPr>
          <p:cNvPr id="87" name="Conclusion"/>
          <p:cNvSpPr txBox="1"/>
          <p:nvPr/>
        </p:nvSpPr>
        <p:spPr>
          <a:xfrm>
            <a:off x="470711" y="313865"/>
            <a:ext cx="8219434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Conclusion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Georgia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Julien</dc:creator>
  <cp:lastModifiedBy>Elise Julien</cp:lastModifiedBy>
  <cp:revision>2</cp:revision>
  <dcterms:modified xsi:type="dcterms:W3CDTF">2021-03-15T20:23:26Z</dcterms:modified>
</cp:coreProperties>
</file>