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7180"/>
    <a:srgbClr val="D22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9" autoAdjust="0"/>
    <p:restoredTop sz="94671"/>
  </p:normalViewPr>
  <p:slideViewPr>
    <p:cSldViewPr snapToGrid="0" snapToObjects="1">
      <p:cViewPr>
        <p:scale>
          <a:sx n="110" d="100"/>
          <a:sy n="110" d="100"/>
        </p:scale>
        <p:origin x="72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2619" y="4027715"/>
            <a:ext cx="2895085" cy="241900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142619" y="4027715"/>
            <a:ext cx="2895085" cy="241900"/>
          </a:xfrm>
        </p:spPr>
        <p:txBody>
          <a:bodyPr anchor="ctr">
            <a:noAutofit/>
          </a:bodyPr>
          <a:lstStyle>
            <a:lvl1pPr>
              <a:defRPr sz="12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104078" y="2310190"/>
            <a:ext cx="4934528" cy="1499809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52035" y="483809"/>
            <a:ext cx="5828102" cy="58915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52035" y="483809"/>
            <a:ext cx="5828102" cy="58915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52035" y="483809"/>
            <a:ext cx="5828102" cy="5891592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08427" y="5531599"/>
            <a:ext cx="2446745" cy="753331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95249" y="561830"/>
            <a:ext cx="7623038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95553" y="5361518"/>
            <a:ext cx="7622744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95238" y="561829"/>
            <a:ext cx="7623060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1/11/18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D22C1A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317180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317180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17180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17180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317180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There were four beasts on each side of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throne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 word "beasts" actually means, "living creatures." 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They had the appearance of a lion, calf, man and an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eagle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Their main purpose is to worship God day and night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The Scene In Heaven 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56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Around the throne twenty-four elders were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seated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These elders represent the entire church 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They are clothed in white and have crowns of gold upon their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heads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Their song identifies them as being representative of the church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The Scene In Heaven 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72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 fontScale="92500"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Seven Lamps and Sea of Glass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: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Out of the throne came lightning and thunder, which speak of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judgment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Before the throne were seven lamps which are the seven spirits of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God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 number seven means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perfection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 sea of glass is an area of peace and tranquility before the throne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The Scene In Heaven 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597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There is only one God in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Heaven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We shall see Jesus (I John 3:2). The One who is seated upon the One Throne is Jesus Christ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One Throne 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5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John saw Jesus take the sealed book out of the right hand of Him upon the throne 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This is not the only place we see our Lord revealed occupying more than one office at the same time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One Throne 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54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In the right hand of God was the title deed to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earth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This was a scroll, which contained the terms of redemption of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earth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 book or scroll, sealed with seven seals, recalls an ancient Jewish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custom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A sealed book was a sign of an alienated inheritance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Title Deed To The Earth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25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When the legal representative of the original property holder broke the seals and brought back the property, he was called the "Redeemer." 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 time comes when the Lord Jesus fulfills the promises of God, executes the judgments and gives the inheritance to the saints.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Title Deed To The Earth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739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A redeemer must have these qualifications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: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1447800" lvl="2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Be a near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kinsman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1447800" lvl="2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Have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price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1447800" lvl="2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Be willing</a:t>
            </a:r>
          </a:p>
          <a:p>
            <a:pPr marL="990600" lvl="1" indent="-533400" algn="l">
              <a:buFont typeface="Arial" charset="0"/>
              <a:buChar char="•"/>
            </a:pP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Redeemer Of The Earth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184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John wept when there was no man worthy to break the seals and meet the conditions 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He was told not to weep for the Lion of the tribe of Judah hath prevailed to open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book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Redeemer Of The Earth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9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 lnSpcReduction="10000"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John saw Jesus having seven horns and seven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eyes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This reveals Jesus possessing the attributes of omnipotence and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omniscience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Only Jesus, the Lamb who was slain at Calvary, was found worthy to take the book, break the seals, and redeem the earth from the curse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Redeemer Of The Earth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73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609600" indent="-609600" algn="l">
              <a:buFont typeface="Arial" charset="0"/>
              <a:buChar char="•"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 words "After this" follow the 2nd and 3rd chapters, which deal with the </a:t>
            </a:r>
            <a:r>
              <a:rPr lang="en-US" alt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church</a:t>
            </a:r>
            <a:endParaRPr lang="en-US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Some people are already speaking about the present time as being the "post church" age 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 church is still here but we shall soon enter the "post church" age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The Church Raptured 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 church is mentioned sixteen times in Revelation, yet no other place in Revelation can we find the church resident upon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earth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 rapture of the church is clearly taught in the Bible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The Church Raptured 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67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There are two promises given to the church that she will not have to go through the Great Tribulation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: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Luke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21:36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Revelation </a:t>
            </a: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3:10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The Church Raptured 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33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John looked and he saw a door opened in heaven. The order of events is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important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John looked and then the door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opened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In the rapture of the church, Jesus is coming for them who look for Him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The Church Raptured 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3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Looking for the Lord's return is a necessary conditions of being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ready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John is caught up in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spirit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John is given a vision of what will take place in heaven when the church is raptured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The Church Raptured 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298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 central place, which drew John's attention, was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throne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There was only one throne and one sat upon the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throne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There is only one God and He is Jesus Christ, our Lord and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Savior 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The Scene In Heaven 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574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His description is likened unto that of precious stones, jasper and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sardine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 jasper stone is a brilliant stone like a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diamond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 sardine stone is blood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red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This is the throne of judgment for the world during the Tribulation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The Scene In Heaven 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25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5238" y="1297459"/>
            <a:ext cx="7623060" cy="5069917"/>
          </a:xfrm>
        </p:spPr>
        <p:txBody>
          <a:bodyPr>
            <a:normAutofit lnSpcReduction="10000"/>
          </a:bodyPr>
          <a:lstStyle/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 red stone speaks of God's wrath. However, around the throne is an emerald rainbow, which is green. This green rainbow speaks of </a:t>
            </a:r>
            <a:r>
              <a:rPr lang="en-US" alt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mercy</a:t>
            </a:r>
            <a:endParaRPr lang="en-US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Arial" charset="0"/>
              <a:cs typeface="Arial" charset="0"/>
            </a:endParaRP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There is no rainbow around the Great White Throne </a:t>
            </a:r>
          </a:p>
          <a:p>
            <a:pPr marL="990600" lvl="1" indent="-533400" algn="l">
              <a:buFont typeface="Arial" charset="0"/>
              <a:buChar char="•"/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Arial" charset="0"/>
                <a:cs typeface="Arial" charset="0"/>
              </a:rPr>
              <a:t>Only here during the Tribulation will judgment be administered tempered with mercy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476" y="543698"/>
            <a:ext cx="763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The Scene In Heaven </a:t>
            </a:r>
            <a:endParaRPr lang="en-US" sz="4400" b="1" dirty="0">
              <a:solidFill>
                <a:schemeClr val="bg1"/>
              </a:solidFill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09802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119</TotalTime>
  <Words>780</Words>
  <Application>Microsoft Macintosh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Adelle-Regular</vt:lpstr>
      <vt:lpstr>Apple Chancery</vt:lpstr>
      <vt:lpstr>Times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27</cp:revision>
  <dcterms:created xsi:type="dcterms:W3CDTF">2014-03-26T14:03:34Z</dcterms:created>
  <dcterms:modified xsi:type="dcterms:W3CDTF">2018-01-11T17:00:19Z</dcterms:modified>
</cp:coreProperties>
</file>